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Thực hành Lab2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67544" y="11577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Topology Diagram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808" y="1265416"/>
            <a:ext cx="8223056" cy="5417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Addressing Table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760" y="1628800"/>
            <a:ext cx="8534720" cy="3645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760" y="5190176"/>
            <a:ext cx="8534720" cy="39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pdf: Lab2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