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Lab3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05" y="1424666"/>
            <a:ext cx="8662251" cy="502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