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21031200" cy="20116800"/>
  <p:notesSz cx="6858000" cy="9144000"/>
  <p:defaultTextStyle>
    <a:defPPr>
      <a:defRPr lang="en-US"/>
    </a:defPPr>
    <a:lvl1pPr marL="0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1pPr>
    <a:lvl2pPr marL="636343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2pPr>
    <a:lvl3pPr marL="1272687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3pPr>
    <a:lvl4pPr marL="1909030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4pPr>
    <a:lvl5pPr marL="2545375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5pPr>
    <a:lvl6pPr marL="3181718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6pPr>
    <a:lvl7pPr marL="3818061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7pPr>
    <a:lvl8pPr marL="4454405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8pPr>
    <a:lvl9pPr marL="5090748" algn="l" defTabSz="1272687" rtl="0" eaLnBrk="1" latinLnBrk="0" hangingPunct="1">
      <a:defRPr sz="25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336" userDrawn="1">
          <p15:clr>
            <a:srgbClr val="A4A3A4"/>
          </p15:clr>
        </p15:guide>
        <p15:guide id="2" pos="6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E59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176" y="942"/>
      </p:cViewPr>
      <p:guideLst>
        <p:guide orient="horz" pos="6336"/>
        <p:guide pos="66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DCFE44B-B1CA-45B3-A288-13D74D401D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6C5EFB-E86C-4885-B194-B856059503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12/11/2019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867BF0-F4BD-4475-9321-82B6F8BDE2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F82881-25CF-4DA4-95BE-1F0482414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D15-A958-4FBA-9E87-C2C7B9040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95236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12/11/2019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6100" y="1143000"/>
            <a:ext cx="3225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CCC98-7B1A-47C3-BABB-D513BAEA1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65059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1pPr>
    <a:lvl2pPr marL="636343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2pPr>
    <a:lvl3pPr marL="1272687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3pPr>
    <a:lvl4pPr marL="1909030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4pPr>
    <a:lvl5pPr marL="2545375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5pPr>
    <a:lvl6pPr marL="3181718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6pPr>
    <a:lvl7pPr marL="3818061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7pPr>
    <a:lvl8pPr marL="4454405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8pPr>
    <a:lvl9pPr marL="5090748" algn="l" defTabSz="1272687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6249257"/>
            <a:ext cx="17876520" cy="43120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4680" y="11399520"/>
            <a:ext cx="1472184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6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4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2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9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8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3DF-C578-497E-84D2-1265089458A2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54A3-740E-43E8-B2F8-DAB7592F1914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7620" y="805614"/>
            <a:ext cx="4732020" cy="171644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560" y="805614"/>
            <a:ext cx="13845540" cy="1716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C62A-A0C4-400C-BEE5-A993C32438C9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64A8-442B-4B6D-97B0-B94A2AC5D350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19" y="12926909"/>
            <a:ext cx="17876520" cy="3995420"/>
          </a:xfrm>
        </p:spPr>
        <p:txBody>
          <a:bodyPr anchor="t"/>
          <a:lstStyle>
            <a:lvl1pPr algn="l">
              <a:defRPr sz="36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319" y="8526367"/>
            <a:ext cx="17876520" cy="4400548"/>
          </a:xfrm>
        </p:spPr>
        <p:txBody>
          <a:bodyPr anchor="b"/>
          <a:lstStyle>
            <a:lvl1pPr marL="0" indent="0">
              <a:buNone/>
              <a:defRPr sz="1829">
                <a:solidFill>
                  <a:schemeClr val="tx1">
                    <a:tint val="75000"/>
                  </a:schemeClr>
                </a:solidFill>
              </a:defRPr>
            </a:lvl1pPr>
            <a:lvl2pPr marL="418044" indent="0">
              <a:buNone/>
              <a:defRPr sz="1646">
                <a:solidFill>
                  <a:schemeClr val="tx1">
                    <a:tint val="75000"/>
                  </a:schemeClr>
                </a:solidFill>
              </a:defRPr>
            </a:lvl2pPr>
            <a:lvl3pPr marL="83609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254133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67217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2090225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508269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926314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3344356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3E97-23AE-436C-8A00-DAEF0935DDF1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560" y="4693935"/>
            <a:ext cx="9288780" cy="13276159"/>
          </a:xfrm>
        </p:spPr>
        <p:txBody>
          <a:bodyPr/>
          <a:lstStyle>
            <a:lvl1pPr>
              <a:defRPr sz="2560"/>
            </a:lvl1pPr>
            <a:lvl2pPr>
              <a:defRPr sz="2196"/>
            </a:lvl2pPr>
            <a:lvl3pPr>
              <a:defRPr sz="1829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0860" y="4693935"/>
            <a:ext cx="9288780" cy="13276159"/>
          </a:xfrm>
        </p:spPr>
        <p:txBody>
          <a:bodyPr/>
          <a:lstStyle>
            <a:lvl1pPr>
              <a:defRPr sz="2560"/>
            </a:lvl1pPr>
            <a:lvl2pPr>
              <a:defRPr sz="2196"/>
            </a:lvl2pPr>
            <a:lvl3pPr>
              <a:defRPr sz="1829"/>
            </a:lvl3pPr>
            <a:lvl4pPr>
              <a:defRPr sz="1646"/>
            </a:lvl4pPr>
            <a:lvl5pPr>
              <a:defRPr sz="1646"/>
            </a:lvl5pPr>
            <a:lvl6pPr>
              <a:defRPr sz="1646"/>
            </a:lvl6pPr>
            <a:lvl7pPr>
              <a:defRPr sz="1646"/>
            </a:lvl7pPr>
            <a:lvl8pPr>
              <a:defRPr sz="1646"/>
            </a:lvl8pPr>
            <a:lvl9pPr>
              <a:defRPr sz="1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99F9-C68B-48E0-ACB7-E5A85C98016B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71" y="4503003"/>
            <a:ext cx="9292431" cy="1876636"/>
          </a:xfrm>
        </p:spPr>
        <p:txBody>
          <a:bodyPr anchor="b"/>
          <a:lstStyle>
            <a:lvl1pPr marL="0" indent="0">
              <a:buNone/>
              <a:defRPr sz="2196" b="1"/>
            </a:lvl1pPr>
            <a:lvl2pPr marL="418044" indent="0">
              <a:buNone/>
              <a:defRPr sz="1829" b="1"/>
            </a:lvl2pPr>
            <a:lvl3pPr marL="836090" indent="0">
              <a:buNone/>
              <a:defRPr sz="1646" b="1"/>
            </a:lvl3pPr>
            <a:lvl4pPr marL="1254133" indent="0">
              <a:buNone/>
              <a:defRPr sz="1463" b="1"/>
            </a:lvl4pPr>
            <a:lvl5pPr marL="1672178" indent="0">
              <a:buNone/>
              <a:defRPr sz="1463" b="1"/>
            </a:lvl5pPr>
            <a:lvl6pPr marL="2090225" indent="0">
              <a:buNone/>
              <a:defRPr sz="1463" b="1"/>
            </a:lvl6pPr>
            <a:lvl7pPr marL="2508269" indent="0">
              <a:buNone/>
              <a:defRPr sz="1463" b="1"/>
            </a:lvl7pPr>
            <a:lvl8pPr marL="2926314" indent="0">
              <a:buNone/>
              <a:defRPr sz="1463" b="1"/>
            </a:lvl8pPr>
            <a:lvl9pPr marL="3344356" indent="0">
              <a:buNone/>
              <a:defRPr sz="14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571" y="6379639"/>
            <a:ext cx="9292431" cy="11590444"/>
          </a:xfrm>
        </p:spPr>
        <p:txBody>
          <a:bodyPr/>
          <a:lstStyle>
            <a:lvl1pPr>
              <a:defRPr sz="2196"/>
            </a:lvl1pPr>
            <a:lvl2pPr>
              <a:defRPr sz="1829"/>
            </a:lvl2pPr>
            <a:lvl3pPr>
              <a:defRPr sz="1646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3566" y="4503003"/>
            <a:ext cx="9296083" cy="1876636"/>
          </a:xfrm>
        </p:spPr>
        <p:txBody>
          <a:bodyPr anchor="b"/>
          <a:lstStyle>
            <a:lvl1pPr marL="0" indent="0">
              <a:buNone/>
              <a:defRPr sz="2196" b="1"/>
            </a:lvl1pPr>
            <a:lvl2pPr marL="418044" indent="0">
              <a:buNone/>
              <a:defRPr sz="1829" b="1"/>
            </a:lvl2pPr>
            <a:lvl3pPr marL="836090" indent="0">
              <a:buNone/>
              <a:defRPr sz="1646" b="1"/>
            </a:lvl3pPr>
            <a:lvl4pPr marL="1254133" indent="0">
              <a:buNone/>
              <a:defRPr sz="1463" b="1"/>
            </a:lvl4pPr>
            <a:lvl5pPr marL="1672178" indent="0">
              <a:buNone/>
              <a:defRPr sz="1463" b="1"/>
            </a:lvl5pPr>
            <a:lvl6pPr marL="2090225" indent="0">
              <a:buNone/>
              <a:defRPr sz="1463" b="1"/>
            </a:lvl6pPr>
            <a:lvl7pPr marL="2508269" indent="0">
              <a:buNone/>
              <a:defRPr sz="1463" b="1"/>
            </a:lvl7pPr>
            <a:lvl8pPr marL="2926314" indent="0">
              <a:buNone/>
              <a:defRPr sz="1463" b="1"/>
            </a:lvl8pPr>
            <a:lvl9pPr marL="3344356" indent="0">
              <a:buNone/>
              <a:defRPr sz="14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3566" y="6379639"/>
            <a:ext cx="9296083" cy="11590444"/>
          </a:xfrm>
        </p:spPr>
        <p:txBody>
          <a:bodyPr/>
          <a:lstStyle>
            <a:lvl1pPr>
              <a:defRPr sz="2196"/>
            </a:lvl1pPr>
            <a:lvl2pPr>
              <a:defRPr sz="1829"/>
            </a:lvl2pPr>
            <a:lvl3pPr>
              <a:defRPr sz="1646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F454-DD80-4F83-A99C-74EA73C007A4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9A0B-4C72-4AC6-A6CA-6BB2CED1EEF7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1A04-7457-4E34-A320-6636BE098E90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7" y="800949"/>
            <a:ext cx="6919119" cy="3408680"/>
          </a:xfrm>
        </p:spPr>
        <p:txBody>
          <a:bodyPr anchor="b"/>
          <a:lstStyle>
            <a:lvl1pPr algn="l">
              <a:defRPr sz="18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622" y="800959"/>
            <a:ext cx="11757025" cy="17169133"/>
          </a:xfrm>
        </p:spPr>
        <p:txBody>
          <a:bodyPr/>
          <a:lstStyle>
            <a:lvl1pPr>
              <a:defRPr sz="2926"/>
            </a:lvl1pPr>
            <a:lvl2pPr>
              <a:defRPr sz="2560"/>
            </a:lvl2pPr>
            <a:lvl3pPr>
              <a:defRPr sz="2196"/>
            </a:lvl3pPr>
            <a:lvl4pPr>
              <a:defRPr sz="1829"/>
            </a:lvl4pPr>
            <a:lvl5pPr>
              <a:defRPr sz="1829"/>
            </a:lvl5pPr>
            <a:lvl6pPr>
              <a:defRPr sz="1829"/>
            </a:lvl6pPr>
            <a:lvl7pPr>
              <a:defRPr sz="1829"/>
            </a:lvl7pPr>
            <a:lvl8pPr>
              <a:defRPr sz="1829"/>
            </a:lvl8pPr>
            <a:lvl9pPr>
              <a:defRPr sz="1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7" y="4209639"/>
            <a:ext cx="6919119" cy="13760453"/>
          </a:xfrm>
        </p:spPr>
        <p:txBody>
          <a:bodyPr/>
          <a:lstStyle>
            <a:lvl1pPr marL="0" indent="0">
              <a:buNone/>
              <a:defRPr sz="1280"/>
            </a:lvl1pPr>
            <a:lvl2pPr marL="418044" indent="0">
              <a:buNone/>
              <a:defRPr sz="1097"/>
            </a:lvl2pPr>
            <a:lvl3pPr marL="836090" indent="0">
              <a:buNone/>
              <a:defRPr sz="914"/>
            </a:lvl3pPr>
            <a:lvl4pPr marL="1254133" indent="0">
              <a:buNone/>
              <a:defRPr sz="823"/>
            </a:lvl4pPr>
            <a:lvl5pPr marL="1672178" indent="0">
              <a:buNone/>
              <a:defRPr sz="823"/>
            </a:lvl5pPr>
            <a:lvl6pPr marL="2090225" indent="0">
              <a:buNone/>
              <a:defRPr sz="823"/>
            </a:lvl6pPr>
            <a:lvl7pPr marL="2508269" indent="0">
              <a:buNone/>
              <a:defRPr sz="823"/>
            </a:lvl7pPr>
            <a:lvl8pPr marL="2926314" indent="0">
              <a:buNone/>
              <a:defRPr sz="823"/>
            </a:lvl8pPr>
            <a:lvl9pPr marL="3344356" indent="0">
              <a:buNone/>
              <a:defRPr sz="8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2C9E-B908-4E2E-B004-C313132D64FA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261" y="14081770"/>
            <a:ext cx="12618720" cy="1662433"/>
          </a:xfrm>
        </p:spPr>
        <p:txBody>
          <a:bodyPr anchor="b"/>
          <a:lstStyle>
            <a:lvl1pPr algn="l">
              <a:defRPr sz="182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261" y="1797472"/>
            <a:ext cx="12618720" cy="12070080"/>
          </a:xfrm>
        </p:spPr>
        <p:txBody>
          <a:bodyPr/>
          <a:lstStyle>
            <a:lvl1pPr marL="0" indent="0">
              <a:buNone/>
              <a:defRPr sz="2926"/>
            </a:lvl1pPr>
            <a:lvl2pPr marL="418044" indent="0">
              <a:buNone/>
              <a:defRPr sz="2560"/>
            </a:lvl2pPr>
            <a:lvl3pPr marL="836090" indent="0">
              <a:buNone/>
              <a:defRPr sz="2196"/>
            </a:lvl3pPr>
            <a:lvl4pPr marL="1254133" indent="0">
              <a:buNone/>
              <a:defRPr sz="1829"/>
            </a:lvl4pPr>
            <a:lvl5pPr marL="1672178" indent="0">
              <a:buNone/>
              <a:defRPr sz="1829"/>
            </a:lvl5pPr>
            <a:lvl6pPr marL="2090225" indent="0">
              <a:buNone/>
              <a:defRPr sz="1829"/>
            </a:lvl6pPr>
            <a:lvl7pPr marL="2508269" indent="0">
              <a:buNone/>
              <a:defRPr sz="1829"/>
            </a:lvl7pPr>
            <a:lvl8pPr marL="2926314" indent="0">
              <a:buNone/>
              <a:defRPr sz="1829"/>
            </a:lvl8pPr>
            <a:lvl9pPr marL="3344356" indent="0">
              <a:buNone/>
              <a:defRPr sz="182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261" y="15744197"/>
            <a:ext cx="12618720" cy="2360928"/>
          </a:xfrm>
        </p:spPr>
        <p:txBody>
          <a:bodyPr/>
          <a:lstStyle>
            <a:lvl1pPr marL="0" indent="0">
              <a:buNone/>
              <a:defRPr sz="1280"/>
            </a:lvl1pPr>
            <a:lvl2pPr marL="418044" indent="0">
              <a:buNone/>
              <a:defRPr sz="1097"/>
            </a:lvl2pPr>
            <a:lvl3pPr marL="836090" indent="0">
              <a:buNone/>
              <a:defRPr sz="914"/>
            </a:lvl3pPr>
            <a:lvl4pPr marL="1254133" indent="0">
              <a:buNone/>
              <a:defRPr sz="823"/>
            </a:lvl4pPr>
            <a:lvl5pPr marL="1672178" indent="0">
              <a:buNone/>
              <a:defRPr sz="823"/>
            </a:lvl5pPr>
            <a:lvl6pPr marL="2090225" indent="0">
              <a:buNone/>
              <a:defRPr sz="823"/>
            </a:lvl6pPr>
            <a:lvl7pPr marL="2508269" indent="0">
              <a:buNone/>
              <a:defRPr sz="823"/>
            </a:lvl7pPr>
            <a:lvl8pPr marL="2926314" indent="0">
              <a:buNone/>
              <a:defRPr sz="823"/>
            </a:lvl8pPr>
            <a:lvl9pPr marL="3344356" indent="0">
              <a:buNone/>
              <a:defRPr sz="8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DE90-D276-4BE7-ADA4-5D4ADA31F01F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560" y="805604"/>
            <a:ext cx="18928080" cy="335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4693935"/>
            <a:ext cx="18928080" cy="1327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560" y="18645304"/>
            <a:ext cx="4907280" cy="107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2826-7F9B-45F3-B285-AD060852C0C3}" type="datetime1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5660" y="18645304"/>
            <a:ext cx="6659880" cy="107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2360" y="18645304"/>
            <a:ext cx="4907280" cy="107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07D97-00E8-4EF4-A19B-E20B7EAFB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836090" rtl="0" eaLnBrk="1" latinLnBrk="0" hangingPunct="1">
        <a:spcBef>
          <a:spcPct val="0"/>
        </a:spcBef>
        <a:buNone/>
        <a:defRPr sz="4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535" indent="-313535" algn="l" defTabSz="836090" rtl="0" eaLnBrk="1" latinLnBrk="0" hangingPunct="1">
        <a:spcBef>
          <a:spcPct val="20000"/>
        </a:spcBef>
        <a:buFont typeface="Arial" pitchFamily="34" charset="0"/>
        <a:buChar char="•"/>
        <a:defRPr sz="2926" kern="1200">
          <a:solidFill>
            <a:schemeClr val="tx1"/>
          </a:solidFill>
          <a:latin typeface="+mn-lt"/>
          <a:ea typeface="+mn-ea"/>
          <a:cs typeface="+mn-cs"/>
        </a:defRPr>
      </a:lvl1pPr>
      <a:lvl2pPr marL="679323" indent="-261280" algn="l" defTabSz="836090" rtl="0" eaLnBrk="1" latinLnBrk="0" hangingPunct="1">
        <a:spcBef>
          <a:spcPct val="20000"/>
        </a:spcBef>
        <a:buFont typeface="Arial" pitchFamily="34" charset="0"/>
        <a:buChar char="–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5111" indent="-209023" algn="l" defTabSz="836090" rtl="0" eaLnBrk="1" latinLnBrk="0" hangingPunct="1">
        <a:spcBef>
          <a:spcPct val="20000"/>
        </a:spcBef>
        <a:buFont typeface="Arial" pitchFamily="34" charset="0"/>
        <a:buChar char="•"/>
        <a:defRPr sz="2196" kern="1200">
          <a:solidFill>
            <a:schemeClr val="tx1"/>
          </a:solidFill>
          <a:latin typeface="+mn-lt"/>
          <a:ea typeface="+mn-ea"/>
          <a:cs typeface="+mn-cs"/>
        </a:defRPr>
      </a:lvl3pPr>
      <a:lvl4pPr marL="1463158" indent="-209023" algn="l" defTabSz="836090" rtl="0" eaLnBrk="1" latinLnBrk="0" hangingPunct="1">
        <a:spcBef>
          <a:spcPct val="20000"/>
        </a:spcBef>
        <a:buFont typeface="Arial" pitchFamily="34" charset="0"/>
        <a:buChar char="–"/>
        <a:defRPr sz="1829" kern="1200">
          <a:solidFill>
            <a:schemeClr val="tx1"/>
          </a:solidFill>
          <a:latin typeface="+mn-lt"/>
          <a:ea typeface="+mn-ea"/>
          <a:cs typeface="+mn-cs"/>
        </a:defRPr>
      </a:lvl4pPr>
      <a:lvl5pPr marL="1881201" indent="-209023" algn="l" defTabSz="836090" rtl="0" eaLnBrk="1" latinLnBrk="0" hangingPunct="1">
        <a:spcBef>
          <a:spcPct val="20000"/>
        </a:spcBef>
        <a:buFont typeface="Arial" pitchFamily="34" charset="0"/>
        <a:buChar char="»"/>
        <a:defRPr sz="1829" kern="1200">
          <a:solidFill>
            <a:schemeClr val="tx1"/>
          </a:solidFill>
          <a:latin typeface="+mn-lt"/>
          <a:ea typeface="+mn-ea"/>
          <a:cs typeface="+mn-cs"/>
        </a:defRPr>
      </a:lvl5pPr>
      <a:lvl6pPr marL="2299245" indent="-209023" algn="l" defTabSz="836090" rtl="0" eaLnBrk="1" latinLnBrk="0" hangingPunct="1">
        <a:spcBef>
          <a:spcPct val="20000"/>
        </a:spcBef>
        <a:buFont typeface="Arial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6pPr>
      <a:lvl7pPr marL="2717292" indent="-209023" algn="l" defTabSz="836090" rtl="0" eaLnBrk="1" latinLnBrk="0" hangingPunct="1">
        <a:spcBef>
          <a:spcPct val="20000"/>
        </a:spcBef>
        <a:buFont typeface="Arial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7pPr>
      <a:lvl8pPr marL="3135335" indent="-209023" algn="l" defTabSz="836090" rtl="0" eaLnBrk="1" latinLnBrk="0" hangingPunct="1">
        <a:spcBef>
          <a:spcPct val="20000"/>
        </a:spcBef>
        <a:buFont typeface="Arial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80" indent="-209023" algn="l" defTabSz="836090" rtl="0" eaLnBrk="1" latinLnBrk="0" hangingPunct="1">
        <a:spcBef>
          <a:spcPct val="20000"/>
        </a:spcBef>
        <a:buFont typeface="Arial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8044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6090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4133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2178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90225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8269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6314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4356" algn="l" defTabSz="836090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ình ảnh có liên quan">
            <a:extLst>
              <a:ext uri="{FF2B5EF4-FFF2-40B4-BE49-F238E27FC236}">
                <a16:creationId xmlns:a16="http://schemas.microsoft.com/office/drawing/2014/main" xmlns="" id="{7327E4E4-950F-416F-B600-8EE4F95E94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59816" y="150198"/>
            <a:ext cx="8570654" cy="1267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2FFFDB-46E4-440C-B227-3AB6128AC3BF}"/>
              </a:ext>
            </a:extLst>
          </p:cNvPr>
          <p:cNvSpPr/>
          <p:nvPr/>
        </p:nvSpPr>
        <p:spPr>
          <a:xfrm>
            <a:off x="362472" y="409329"/>
            <a:ext cx="7856030" cy="116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4800" dirty="0" smtClean="0">
                <a:solidFill>
                  <a:schemeClr val="accent6">
                    <a:lumMod val="75000"/>
                  </a:schemeClr>
                </a:solidFill>
                <a:latin typeface=".VnBook-Antiqua" pitchFamily="34" charset="0"/>
                <a:cs typeface="Times New Roman" panose="02020603050405020304" pitchFamily="18" charset="0"/>
              </a:rPr>
              <a:t>HTML CSS Project</a:t>
            </a:r>
          </a:p>
          <a:p>
            <a:endParaRPr lang="fi-FI" sz="2196" dirty="0">
              <a:solidFill>
                <a:schemeClr val="accent6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EBA052-692D-456E-8305-55E3E246CCF7}"/>
              </a:ext>
            </a:extLst>
          </p:cNvPr>
          <p:cNvSpPr/>
          <p:nvPr/>
        </p:nvSpPr>
        <p:spPr>
          <a:xfrm>
            <a:off x="362472" y="1633464"/>
            <a:ext cx="7856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4400" dirty="0" smtClean="0">
                <a:latin typeface="Elephant" pitchFamily="18" charset="0"/>
              </a:rPr>
              <a:t>Thinh Nguyen-Team 18</a:t>
            </a:r>
          </a:p>
          <a:p>
            <a:endParaRPr lang="fi-FI" sz="2800" dirty="0">
              <a:latin typeface="Elephant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3485F93-2B1B-496A-A649-4CCC0A9C2433}"/>
              </a:ext>
            </a:extLst>
          </p:cNvPr>
          <p:cNvCxnSpPr>
            <a:cxnSpLocks/>
          </p:cNvCxnSpPr>
          <p:nvPr/>
        </p:nvCxnSpPr>
        <p:spPr>
          <a:xfrm flipV="1">
            <a:off x="650504" y="2857600"/>
            <a:ext cx="19888515" cy="55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116D-C598-4AF1-BA8B-7AF5FF087BF2}"/>
              </a:ext>
            </a:extLst>
          </p:cNvPr>
          <p:cNvSpPr/>
          <p:nvPr/>
        </p:nvSpPr>
        <p:spPr>
          <a:xfrm>
            <a:off x="578498" y="1964175"/>
            <a:ext cx="4056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15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US" sz="15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904903-1B60-4EB6-8A68-FAC8DD3C3785}"/>
              </a:ext>
            </a:extLst>
          </p:cNvPr>
          <p:cNvSpPr txBox="1"/>
          <p:nvPr/>
        </p:nvSpPr>
        <p:spPr>
          <a:xfrm>
            <a:off x="15041315" y="2322540"/>
            <a:ext cx="246885" cy="53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65" dirty="0"/>
          </a:p>
        </p:txBody>
      </p:sp>
      <p:sp>
        <p:nvSpPr>
          <p:cNvPr id="47" name="Rectangle 46"/>
          <p:cNvSpPr/>
          <p:nvPr/>
        </p:nvSpPr>
        <p:spPr>
          <a:xfrm>
            <a:off x="578496" y="3361656"/>
            <a:ext cx="7128792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system conversions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Picture 52" descr="2333280_0e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496" y="4729808"/>
            <a:ext cx="7143750" cy="401955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3035880" y="3361656"/>
            <a:ext cx="6984776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system output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" name="Picture 55" descr="img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35880" y="4729808"/>
            <a:ext cx="7056784" cy="3888432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362472" y="18123296"/>
            <a:ext cx="6339136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Combinatorics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63272" y="17763256"/>
            <a:ext cx="6336704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Truth tables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764072" y="17403216"/>
            <a:ext cx="6267128" cy="13681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Random values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" name="Picture 69" descr="p8zy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480" y="13370768"/>
            <a:ext cx="6268591" cy="4715247"/>
          </a:xfrm>
          <a:prstGeom prst="rect">
            <a:avLst/>
          </a:prstGeom>
        </p:spPr>
      </p:pic>
      <p:pic>
        <p:nvPicPr>
          <p:cNvPr id="71" name="Picture 70" descr="transistor-OR-G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19256" y="12506672"/>
            <a:ext cx="6480720" cy="5392039"/>
          </a:xfrm>
          <a:prstGeom prst="rect">
            <a:avLst/>
          </a:prstGeom>
        </p:spPr>
      </p:pic>
      <p:pic>
        <p:nvPicPr>
          <p:cNvPr id="72" name="Picture 71" descr="Random-Value-Generation-in-LoadRunner-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2064" y="11786592"/>
            <a:ext cx="6339136" cy="5670376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>
            <a:off x="3746848" y="8906272"/>
            <a:ext cx="40324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10944" y="11426552"/>
            <a:ext cx="331236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0227568" y="11786592"/>
            <a:ext cx="4320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86" idx="3"/>
          </p:cNvCxnSpPr>
          <p:nvPr/>
        </p:nvCxnSpPr>
        <p:spPr>
          <a:xfrm flipH="1" flipV="1">
            <a:off x="12819856" y="10382437"/>
            <a:ext cx="4248472" cy="1332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1379696" y="5953944"/>
            <a:ext cx="1584176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flag-egyp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23312" y="9122297"/>
            <a:ext cx="48965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53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</dc:title>
  <dc:creator>Nguyen Ba Hung</dc:creator>
  <cp:lastModifiedBy>Nguyen Ba Hung</cp:lastModifiedBy>
  <cp:revision>23</cp:revision>
  <dcterms:created xsi:type="dcterms:W3CDTF">2019-12-11T07:08:39Z</dcterms:created>
  <dcterms:modified xsi:type="dcterms:W3CDTF">2019-12-16T09:53:41Z</dcterms:modified>
</cp:coreProperties>
</file>