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media/image21.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25"/>
  </p:notesMasterIdLst>
  <p:sldIdLst>
    <p:sldId id="269" r:id="rId3"/>
    <p:sldId id="270" r:id="rId4"/>
    <p:sldId id="284" r:id="rId5"/>
    <p:sldId id="285" r:id="rId6"/>
    <p:sldId id="287" r:id="rId7"/>
    <p:sldId id="288" r:id="rId8"/>
    <p:sldId id="304" r:id="rId9"/>
    <p:sldId id="305" r:id="rId10"/>
    <p:sldId id="289" r:id="rId11"/>
    <p:sldId id="290" r:id="rId12"/>
    <p:sldId id="294" r:id="rId13"/>
    <p:sldId id="291" r:id="rId14"/>
    <p:sldId id="292" r:id="rId15"/>
    <p:sldId id="295" r:id="rId16"/>
    <p:sldId id="298" r:id="rId17"/>
    <p:sldId id="297" r:id="rId18"/>
    <p:sldId id="299" r:id="rId19"/>
    <p:sldId id="300" r:id="rId20"/>
    <p:sldId id="306" r:id="rId21"/>
    <p:sldId id="301" r:id="rId22"/>
    <p:sldId id="302" r:id="rId23"/>
    <p:sldId id="30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A906"/>
    <a:srgbClr val="F986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5" autoAdjust="0"/>
    <p:restoredTop sz="94364" autoAdjust="0"/>
  </p:normalViewPr>
  <p:slideViewPr>
    <p:cSldViewPr snapToGrid="0">
      <p:cViewPr varScale="1">
        <p:scale>
          <a:sx n="70" d="100"/>
          <a:sy n="70" d="100"/>
        </p:scale>
        <p:origin x="690"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158E59-B4C4-4B1C-B409-5399F0FB1D46}" type="datetimeFigureOut">
              <a:rPr lang="en-US" smtClean="0"/>
              <a:t>22-Oct-18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877CA2-62D7-4D87-88DA-01E77E70746E}" type="slidenum">
              <a:rPr lang="en-US" smtClean="0"/>
              <a:t>‹#›</a:t>
            </a:fld>
            <a:endParaRPr lang="en-US"/>
          </a:p>
        </p:txBody>
      </p:sp>
    </p:spTree>
    <p:extLst>
      <p:ext uri="{BB962C8B-B14F-4D97-AF65-F5344CB8AC3E}">
        <p14:creationId xmlns:p14="http://schemas.microsoft.com/office/powerpoint/2010/main" val="371646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77CA2-62D7-4D87-88DA-01E77E70746E}" type="slidenum">
              <a:rPr lang="en-US" smtClean="0"/>
              <a:t>1</a:t>
            </a:fld>
            <a:endParaRPr lang="en-US"/>
          </a:p>
        </p:txBody>
      </p:sp>
    </p:spTree>
    <p:extLst>
      <p:ext uri="{BB962C8B-B14F-4D97-AF65-F5344CB8AC3E}">
        <p14:creationId xmlns:p14="http://schemas.microsoft.com/office/powerpoint/2010/main" val="2876394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10</a:t>
            </a:fld>
            <a:endParaRPr lang="en-US"/>
          </a:p>
        </p:txBody>
      </p:sp>
    </p:spTree>
    <p:extLst>
      <p:ext uri="{BB962C8B-B14F-4D97-AF65-F5344CB8AC3E}">
        <p14:creationId xmlns:p14="http://schemas.microsoft.com/office/powerpoint/2010/main" val="819713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11</a:t>
            </a:fld>
            <a:endParaRPr lang="en-US"/>
          </a:p>
        </p:txBody>
      </p:sp>
    </p:spTree>
    <p:extLst>
      <p:ext uri="{BB962C8B-B14F-4D97-AF65-F5344CB8AC3E}">
        <p14:creationId xmlns:p14="http://schemas.microsoft.com/office/powerpoint/2010/main" val="1120100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12</a:t>
            </a:fld>
            <a:endParaRPr lang="en-US"/>
          </a:p>
        </p:txBody>
      </p:sp>
    </p:spTree>
    <p:extLst>
      <p:ext uri="{BB962C8B-B14F-4D97-AF65-F5344CB8AC3E}">
        <p14:creationId xmlns:p14="http://schemas.microsoft.com/office/powerpoint/2010/main" val="1956239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13</a:t>
            </a:fld>
            <a:endParaRPr lang="en-US"/>
          </a:p>
        </p:txBody>
      </p:sp>
    </p:spTree>
    <p:extLst>
      <p:ext uri="{BB962C8B-B14F-4D97-AF65-F5344CB8AC3E}">
        <p14:creationId xmlns:p14="http://schemas.microsoft.com/office/powerpoint/2010/main" val="3456491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14</a:t>
            </a:fld>
            <a:endParaRPr lang="en-US"/>
          </a:p>
        </p:txBody>
      </p:sp>
    </p:spTree>
    <p:extLst>
      <p:ext uri="{BB962C8B-B14F-4D97-AF65-F5344CB8AC3E}">
        <p14:creationId xmlns:p14="http://schemas.microsoft.com/office/powerpoint/2010/main" val="2294162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15</a:t>
            </a:fld>
            <a:endParaRPr lang="en-US"/>
          </a:p>
        </p:txBody>
      </p:sp>
    </p:spTree>
    <p:extLst>
      <p:ext uri="{BB962C8B-B14F-4D97-AF65-F5344CB8AC3E}">
        <p14:creationId xmlns:p14="http://schemas.microsoft.com/office/powerpoint/2010/main" val="989889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16</a:t>
            </a:fld>
            <a:endParaRPr lang="en-US"/>
          </a:p>
        </p:txBody>
      </p:sp>
    </p:spTree>
    <p:extLst>
      <p:ext uri="{BB962C8B-B14F-4D97-AF65-F5344CB8AC3E}">
        <p14:creationId xmlns:p14="http://schemas.microsoft.com/office/powerpoint/2010/main" val="3677534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17</a:t>
            </a:fld>
            <a:endParaRPr lang="en-US"/>
          </a:p>
        </p:txBody>
      </p:sp>
    </p:spTree>
    <p:extLst>
      <p:ext uri="{BB962C8B-B14F-4D97-AF65-F5344CB8AC3E}">
        <p14:creationId xmlns:p14="http://schemas.microsoft.com/office/powerpoint/2010/main" val="3518851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18</a:t>
            </a:fld>
            <a:endParaRPr lang="en-US"/>
          </a:p>
        </p:txBody>
      </p:sp>
    </p:spTree>
    <p:extLst>
      <p:ext uri="{BB962C8B-B14F-4D97-AF65-F5344CB8AC3E}">
        <p14:creationId xmlns:p14="http://schemas.microsoft.com/office/powerpoint/2010/main" val="3256445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19</a:t>
            </a:fld>
            <a:endParaRPr lang="en-US"/>
          </a:p>
        </p:txBody>
      </p:sp>
    </p:spTree>
    <p:extLst>
      <p:ext uri="{BB962C8B-B14F-4D97-AF65-F5344CB8AC3E}">
        <p14:creationId xmlns:p14="http://schemas.microsoft.com/office/powerpoint/2010/main" val="2795307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877CA2-62D7-4D87-88DA-01E77E70746E}" type="slidenum">
              <a:rPr lang="en-US" smtClean="0"/>
              <a:t>2</a:t>
            </a:fld>
            <a:endParaRPr lang="en-US"/>
          </a:p>
        </p:txBody>
      </p:sp>
    </p:spTree>
    <p:extLst>
      <p:ext uri="{BB962C8B-B14F-4D97-AF65-F5344CB8AC3E}">
        <p14:creationId xmlns:p14="http://schemas.microsoft.com/office/powerpoint/2010/main" val="21008529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20</a:t>
            </a:fld>
            <a:endParaRPr lang="en-US"/>
          </a:p>
        </p:txBody>
      </p:sp>
    </p:spTree>
    <p:extLst>
      <p:ext uri="{BB962C8B-B14F-4D97-AF65-F5344CB8AC3E}">
        <p14:creationId xmlns:p14="http://schemas.microsoft.com/office/powerpoint/2010/main" val="4219194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21</a:t>
            </a:fld>
            <a:endParaRPr lang="en-US"/>
          </a:p>
        </p:txBody>
      </p:sp>
    </p:spTree>
    <p:extLst>
      <p:ext uri="{BB962C8B-B14F-4D97-AF65-F5344CB8AC3E}">
        <p14:creationId xmlns:p14="http://schemas.microsoft.com/office/powerpoint/2010/main" val="5935675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22</a:t>
            </a:fld>
            <a:endParaRPr lang="en-US"/>
          </a:p>
        </p:txBody>
      </p:sp>
    </p:spTree>
    <p:extLst>
      <p:ext uri="{BB962C8B-B14F-4D97-AF65-F5344CB8AC3E}">
        <p14:creationId xmlns:p14="http://schemas.microsoft.com/office/powerpoint/2010/main" val="686594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877CA2-62D7-4D87-88DA-01E77E70746E}" type="slidenum">
              <a:rPr lang="en-US" smtClean="0"/>
              <a:t>3</a:t>
            </a:fld>
            <a:endParaRPr lang="en-US"/>
          </a:p>
        </p:txBody>
      </p:sp>
    </p:spTree>
    <p:extLst>
      <p:ext uri="{BB962C8B-B14F-4D97-AF65-F5344CB8AC3E}">
        <p14:creationId xmlns:p14="http://schemas.microsoft.com/office/powerpoint/2010/main" val="1553857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877CA2-62D7-4D87-88DA-01E77E70746E}" type="slidenum">
              <a:rPr lang="en-US" smtClean="0"/>
              <a:t>4</a:t>
            </a:fld>
            <a:endParaRPr lang="en-US"/>
          </a:p>
        </p:txBody>
      </p:sp>
    </p:spTree>
    <p:extLst>
      <p:ext uri="{BB962C8B-B14F-4D97-AF65-F5344CB8AC3E}">
        <p14:creationId xmlns:p14="http://schemas.microsoft.com/office/powerpoint/2010/main" val="637773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877CA2-62D7-4D87-88DA-01E77E70746E}" type="slidenum">
              <a:rPr lang="en-US" smtClean="0"/>
              <a:t>5</a:t>
            </a:fld>
            <a:endParaRPr lang="en-US"/>
          </a:p>
        </p:txBody>
      </p:sp>
    </p:spTree>
    <p:extLst>
      <p:ext uri="{BB962C8B-B14F-4D97-AF65-F5344CB8AC3E}">
        <p14:creationId xmlns:p14="http://schemas.microsoft.com/office/powerpoint/2010/main" val="731641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877CA2-62D7-4D87-88DA-01E77E70746E}" type="slidenum">
              <a:rPr lang="en-US" smtClean="0"/>
              <a:t>6</a:t>
            </a:fld>
            <a:endParaRPr lang="en-US"/>
          </a:p>
        </p:txBody>
      </p:sp>
    </p:spTree>
    <p:extLst>
      <p:ext uri="{BB962C8B-B14F-4D97-AF65-F5344CB8AC3E}">
        <p14:creationId xmlns:p14="http://schemas.microsoft.com/office/powerpoint/2010/main" val="931509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877CA2-62D7-4D87-88DA-01E77E70746E}" type="slidenum">
              <a:rPr lang="en-US" smtClean="0"/>
              <a:t>7</a:t>
            </a:fld>
            <a:endParaRPr lang="en-US"/>
          </a:p>
        </p:txBody>
      </p:sp>
    </p:spTree>
    <p:extLst>
      <p:ext uri="{BB962C8B-B14F-4D97-AF65-F5344CB8AC3E}">
        <p14:creationId xmlns:p14="http://schemas.microsoft.com/office/powerpoint/2010/main" val="516979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877CA2-62D7-4D87-88DA-01E77E70746E}" type="slidenum">
              <a:rPr lang="en-US" smtClean="0"/>
              <a:t>8</a:t>
            </a:fld>
            <a:endParaRPr lang="en-US"/>
          </a:p>
        </p:txBody>
      </p:sp>
    </p:spTree>
    <p:extLst>
      <p:ext uri="{BB962C8B-B14F-4D97-AF65-F5344CB8AC3E}">
        <p14:creationId xmlns:p14="http://schemas.microsoft.com/office/powerpoint/2010/main" val="847988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9</a:t>
            </a:fld>
            <a:endParaRPr lang="en-US"/>
          </a:p>
        </p:txBody>
      </p:sp>
    </p:spTree>
    <p:extLst>
      <p:ext uri="{BB962C8B-B14F-4D97-AF65-F5344CB8AC3E}">
        <p14:creationId xmlns:p14="http://schemas.microsoft.com/office/powerpoint/2010/main" val="3529524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fld id="{18E0B1DF-9FDA-4205-A409-907828BA50D4}" type="datetime1">
              <a:rPr lang="en-US" smtClean="0"/>
              <a:t>22-Oct-18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t>‹#›</a:t>
            </a:fld>
            <a:endParaRPr lang="en-US"/>
          </a:p>
        </p:txBody>
      </p:sp>
    </p:spTree>
    <p:extLst>
      <p:ext uri="{BB962C8B-B14F-4D97-AF65-F5344CB8AC3E}">
        <p14:creationId xmlns:p14="http://schemas.microsoft.com/office/powerpoint/2010/main" val="3117138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7F6D5952-99DD-4432-9D3A-D7ABA860E1BB}" type="datetime1">
              <a:rPr lang="en-US" smtClean="0"/>
              <a:t>22-Oct-18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t>‹#›</a:t>
            </a:fld>
            <a:endParaRPr lang="en-US"/>
          </a:p>
        </p:txBody>
      </p:sp>
    </p:spTree>
    <p:extLst>
      <p:ext uri="{BB962C8B-B14F-4D97-AF65-F5344CB8AC3E}">
        <p14:creationId xmlns:p14="http://schemas.microsoft.com/office/powerpoint/2010/main" val="3089910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29DFA134-C93E-484E-AA6D-E186CD87A229}" type="datetime1">
              <a:rPr lang="en-US" smtClean="0"/>
              <a:t>22-Oct-18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t>‹#›</a:t>
            </a:fld>
            <a:endParaRPr lang="en-US"/>
          </a:p>
        </p:txBody>
      </p:sp>
    </p:spTree>
    <p:extLst>
      <p:ext uri="{BB962C8B-B14F-4D97-AF65-F5344CB8AC3E}">
        <p14:creationId xmlns:p14="http://schemas.microsoft.com/office/powerpoint/2010/main" val="1887504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fld id="{1C28DFBF-8099-4315-9E46-FC9798B39B9F}" type="datetime1">
              <a:rPr lang="en-US" smtClean="0">
                <a:solidFill>
                  <a:prstClr val="black">
                    <a:tint val="75000"/>
                  </a:prstClr>
                </a:solidFill>
              </a:rPr>
              <a:t>22-Oct-18</a:t>
            </a:fld>
            <a:endParaRPr lang="en-US">
              <a:solidFill>
                <a:prstClr val="black">
                  <a:tint val="75000"/>
                </a:prstClr>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6"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2552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C26C7D51-D8B0-426D-BCAF-EA5D99EFE5FB}" type="datetime1">
              <a:rPr lang="en-US" smtClean="0">
                <a:solidFill>
                  <a:prstClr val="black">
                    <a:tint val="75000"/>
                  </a:prstClr>
                </a:solidFill>
              </a:rPr>
              <a:t>22-Oct-18</a:t>
            </a:fld>
            <a:endParaRPr lang="en-US">
              <a:solidFill>
                <a:prstClr val="black">
                  <a:tint val="75000"/>
                </a:prstClr>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6"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2393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4"/>
          <p:cNvSpPr>
            <a:spLocks noGrp="1" noChangeArrowheads="1"/>
          </p:cNvSpPr>
          <p:nvPr>
            <p:ph type="dt" sz="half" idx="10"/>
          </p:nvPr>
        </p:nvSpPr>
        <p:spPr>
          <a:ln/>
        </p:spPr>
        <p:txBody>
          <a:bodyPr/>
          <a:lstStyle>
            <a:lvl1pPr>
              <a:defRPr/>
            </a:lvl1pPr>
          </a:lstStyle>
          <a:p>
            <a:fld id="{792B682E-C5FA-4157-A882-D21DFB50C8EF}" type="datetime1">
              <a:rPr lang="en-US" smtClean="0">
                <a:solidFill>
                  <a:prstClr val="black">
                    <a:tint val="75000"/>
                  </a:prstClr>
                </a:solidFill>
              </a:rPr>
              <a:t>22-Oct-18</a:t>
            </a:fld>
            <a:endParaRPr lang="en-US">
              <a:solidFill>
                <a:prstClr val="black">
                  <a:tint val="75000"/>
                </a:prstClr>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6"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1746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EDFF65DA-F13B-4ECA-AEF1-47ADD7F9DEB6}" type="datetime1">
              <a:rPr lang="en-US" smtClean="0">
                <a:solidFill>
                  <a:prstClr val="black">
                    <a:tint val="75000"/>
                  </a:prstClr>
                </a:solidFill>
              </a:rPr>
              <a:t>22-Oct-18</a:t>
            </a:fld>
            <a:endParaRPr lang="en-US">
              <a:solidFill>
                <a:prstClr val="black">
                  <a:tint val="75000"/>
                </a:prstClr>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7"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00127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7689370C-B6D1-41A9-82AE-A5563ACC7842}" type="datetime1">
              <a:rPr lang="en-US" smtClean="0">
                <a:solidFill>
                  <a:prstClr val="black">
                    <a:tint val="75000"/>
                  </a:prstClr>
                </a:solidFill>
              </a:rPr>
              <a:t>22-Oct-18</a:t>
            </a:fld>
            <a:endParaRPr lang="en-US">
              <a:solidFill>
                <a:prstClr val="black">
                  <a:tint val="75000"/>
                </a:prstClr>
              </a:solidFill>
            </a:endParaRPr>
          </a:p>
        </p:txBody>
      </p:sp>
      <p:sp>
        <p:nvSpPr>
          <p:cNvPr id="8"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9"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52601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1F8A640D-7328-4EFD-9CAF-A750E84E79B6}" type="datetime1">
              <a:rPr lang="en-US" smtClean="0">
                <a:solidFill>
                  <a:prstClr val="black">
                    <a:tint val="75000"/>
                  </a:prstClr>
                </a:solidFill>
              </a:rPr>
              <a:t>22-Oct-18</a:t>
            </a:fld>
            <a:endParaRPr lang="en-US">
              <a:solidFill>
                <a:prstClr val="black">
                  <a:tint val="75000"/>
                </a:prstClr>
              </a:solidFill>
            </a:endParaRPr>
          </a:p>
        </p:txBody>
      </p:sp>
      <p:sp>
        <p:nvSpPr>
          <p:cNvPr id="4"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5"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219676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7F806106-F608-4339-968A-5985545BAAAB}" type="datetime1">
              <a:rPr lang="en-US" smtClean="0">
                <a:solidFill>
                  <a:prstClr val="black">
                    <a:tint val="75000"/>
                  </a:prstClr>
                </a:solidFill>
              </a:rPr>
              <a:t>22-Oct-18</a:t>
            </a:fld>
            <a:endParaRPr lang="en-US">
              <a:solidFill>
                <a:prstClr val="black">
                  <a:tint val="75000"/>
                </a:prstClr>
              </a:solidFill>
            </a:endParaRPr>
          </a:p>
        </p:txBody>
      </p:sp>
      <p:sp>
        <p:nvSpPr>
          <p:cNvPr id="3"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4"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156972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8640D119-A64D-47DF-820C-17FCBC6F3B47}" type="datetime1">
              <a:rPr lang="en-US" smtClean="0">
                <a:solidFill>
                  <a:prstClr val="black">
                    <a:tint val="75000"/>
                  </a:prstClr>
                </a:solidFill>
              </a:rPr>
              <a:t>22-Oct-18</a:t>
            </a:fld>
            <a:endParaRPr lang="en-US">
              <a:solidFill>
                <a:prstClr val="black">
                  <a:tint val="75000"/>
                </a:prstClr>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7"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10361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78AE7EFB-BBA1-4B13-8016-12A91A58724D}" type="datetime1">
              <a:rPr lang="en-US" smtClean="0"/>
              <a:t>22-Oct-18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t>‹#›</a:t>
            </a:fld>
            <a:endParaRPr lang="en-US"/>
          </a:p>
        </p:txBody>
      </p:sp>
    </p:spTree>
    <p:extLst>
      <p:ext uri="{BB962C8B-B14F-4D97-AF65-F5344CB8AC3E}">
        <p14:creationId xmlns:p14="http://schemas.microsoft.com/office/powerpoint/2010/main" val="2203350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A5FE5975-B4DC-4EDC-8033-861EEF63EF23}" type="datetime1">
              <a:rPr lang="en-US" smtClean="0">
                <a:solidFill>
                  <a:prstClr val="black">
                    <a:tint val="75000"/>
                  </a:prstClr>
                </a:solidFill>
              </a:rPr>
              <a:t>22-Oct-18</a:t>
            </a:fld>
            <a:endParaRPr lang="en-US">
              <a:solidFill>
                <a:prstClr val="black">
                  <a:tint val="75000"/>
                </a:prstClr>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7"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33719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6DF03225-2CA1-4FF5-8984-6D5EF893A921}" type="datetime1">
              <a:rPr lang="en-US" smtClean="0">
                <a:solidFill>
                  <a:prstClr val="black">
                    <a:tint val="75000"/>
                  </a:prstClr>
                </a:solidFill>
              </a:rPr>
              <a:t>22-Oct-18</a:t>
            </a:fld>
            <a:endParaRPr lang="en-US">
              <a:solidFill>
                <a:prstClr val="black">
                  <a:tint val="75000"/>
                </a:prstClr>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6"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14359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22E1FF9A-A319-4120-9CD7-1625E7E6BCF9}" type="datetime1">
              <a:rPr lang="en-US" smtClean="0">
                <a:solidFill>
                  <a:prstClr val="black">
                    <a:tint val="75000"/>
                  </a:prstClr>
                </a:solidFill>
              </a:rPr>
              <a:t>22-Oct-18</a:t>
            </a:fld>
            <a:endParaRPr lang="en-US">
              <a:solidFill>
                <a:prstClr val="black">
                  <a:tint val="75000"/>
                </a:prstClr>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6"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8066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4"/>
          <p:cNvSpPr>
            <a:spLocks noGrp="1" noChangeArrowheads="1"/>
          </p:cNvSpPr>
          <p:nvPr>
            <p:ph type="dt" sz="half" idx="10"/>
          </p:nvPr>
        </p:nvSpPr>
        <p:spPr>
          <a:ln/>
        </p:spPr>
        <p:txBody>
          <a:bodyPr/>
          <a:lstStyle>
            <a:lvl1pPr>
              <a:defRPr/>
            </a:lvl1pPr>
          </a:lstStyle>
          <a:p>
            <a:fld id="{604FE4E3-DDE4-4DDF-87D4-80A7CFF135F1}" type="datetime1">
              <a:rPr lang="en-US" smtClean="0"/>
              <a:t>22-Oct-18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t>‹#›</a:t>
            </a:fld>
            <a:endParaRPr lang="en-US"/>
          </a:p>
        </p:txBody>
      </p:sp>
    </p:spTree>
    <p:extLst>
      <p:ext uri="{BB962C8B-B14F-4D97-AF65-F5344CB8AC3E}">
        <p14:creationId xmlns:p14="http://schemas.microsoft.com/office/powerpoint/2010/main" val="3300955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748213DC-1DD1-4F84-B5D1-9B4E1F7D7A39}" type="datetime1">
              <a:rPr lang="en-US" smtClean="0"/>
              <a:t>22-Oct-18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t>‹#›</a:t>
            </a:fld>
            <a:endParaRPr lang="en-US"/>
          </a:p>
        </p:txBody>
      </p:sp>
    </p:spTree>
    <p:extLst>
      <p:ext uri="{BB962C8B-B14F-4D97-AF65-F5344CB8AC3E}">
        <p14:creationId xmlns:p14="http://schemas.microsoft.com/office/powerpoint/2010/main" val="3898779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EE0BFB36-CC7F-4D10-8C37-1DB00E90D537}" type="datetime1">
              <a:rPr lang="en-US" smtClean="0"/>
              <a:t>22-Oct-18</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t>‹#›</a:t>
            </a:fld>
            <a:endParaRPr lang="en-US"/>
          </a:p>
        </p:txBody>
      </p:sp>
    </p:spTree>
    <p:extLst>
      <p:ext uri="{BB962C8B-B14F-4D97-AF65-F5344CB8AC3E}">
        <p14:creationId xmlns:p14="http://schemas.microsoft.com/office/powerpoint/2010/main" val="3348947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AA2E2314-627A-4617-BDBE-6DD54D3EC77F}" type="datetime1">
              <a:rPr lang="en-US" smtClean="0"/>
              <a:t>22-Oct-18</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t>‹#›</a:t>
            </a:fld>
            <a:endParaRPr lang="en-US"/>
          </a:p>
        </p:txBody>
      </p:sp>
    </p:spTree>
    <p:extLst>
      <p:ext uri="{BB962C8B-B14F-4D97-AF65-F5344CB8AC3E}">
        <p14:creationId xmlns:p14="http://schemas.microsoft.com/office/powerpoint/2010/main" val="403518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50E36DC7-01CA-4884-8FC5-9C85EC9C1074}" type="datetime1">
              <a:rPr lang="en-US" smtClean="0"/>
              <a:t>22-Oct-18</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t>‹#›</a:t>
            </a:fld>
            <a:endParaRPr lang="en-US"/>
          </a:p>
        </p:txBody>
      </p:sp>
    </p:spTree>
    <p:extLst>
      <p:ext uri="{BB962C8B-B14F-4D97-AF65-F5344CB8AC3E}">
        <p14:creationId xmlns:p14="http://schemas.microsoft.com/office/powerpoint/2010/main" val="1948103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11FEF4F5-5CD0-48A4-9E50-B718F852BCC3}" type="datetime1">
              <a:rPr lang="en-US" smtClean="0"/>
              <a:t>22-Oct-18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t>‹#›</a:t>
            </a:fld>
            <a:endParaRPr lang="en-US"/>
          </a:p>
        </p:txBody>
      </p:sp>
    </p:spTree>
    <p:extLst>
      <p:ext uri="{BB962C8B-B14F-4D97-AF65-F5344CB8AC3E}">
        <p14:creationId xmlns:p14="http://schemas.microsoft.com/office/powerpoint/2010/main" val="2763398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718C5034-6257-4D03-A35B-6BF177C7DE3D}" type="datetime1">
              <a:rPr lang="en-US" smtClean="0"/>
              <a:t>22-Oct-18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t>‹#›</a:t>
            </a:fld>
            <a:endParaRPr lang="en-US"/>
          </a:p>
        </p:txBody>
      </p:sp>
    </p:spTree>
    <p:extLst>
      <p:ext uri="{BB962C8B-B14F-4D97-AF65-F5344CB8AC3E}">
        <p14:creationId xmlns:p14="http://schemas.microsoft.com/office/powerpoint/2010/main" val="2100125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fld id="{8A91EE44-FFEC-4E05-BF06-56E96B59E347}" type="datetime1">
              <a:rPr lang="en-US" smtClean="0"/>
              <a:t>22-Oct-18</a:t>
            </a:fld>
            <a:endParaRPr 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endParaRPr 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fld id="{A9D79FF2-BD62-4EF9-B825-FD106F1A8CC9}" type="slidenum">
              <a:rPr lang="en-US" smtClean="0"/>
              <a:t>‹#›</a:t>
            </a:fld>
            <a:endParaRPr lang="en-US"/>
          </a:p>
        </p:txBody>
      </p:sp>
    </p:spTree>
    <p:extLst>
      <p:ext uri="{BB962C8B-B14F-4D97-AF65-F5344CB8AC3E}">
        <p14:creationId xmlns:p14="http://schemas.microsoft.com/office/powerpoint/2010/main" val="4014632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fld id="{2A51C758-35EF-448D-908B-24B09E5A3C6D}" type="datetime1">
              <a:rPr lang="en-US" smtClean="0">
                <a:solidFill>
                  <a:prstClr val="black">
                    <a:tint val="75000"/>
                  </a:prstClr>
                </a:solidFill>
              </a:rPr>
              <a:t>22-Oct-18</a:t>
            </a:fld>
            <a:endParaRPr lang="en-US">
              <a:solidFill>
                <a:prstClr val="black">
                  <a:tint val="75000"/>
                </a:prstClr>
              </a:solidFill>
            </a:endParaRP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endParaRPr lang="en-US">
              <a:solidFill>
                <a:prstClr val="black">
                  <a:tint val="75000"/>
                </a:prstClr>
              </a:solidFill>
            </a:endParaRP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fld id="{A9D79FF2-BD62-4EF9-B825-FD106F1A8C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886945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notesSlide" Target="../notesSlides/notesSlide10.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notesSlide" Target="../notesSlides/notesSlide13.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oleObject" Target="../embeddings/oleObject1.bin"/><Relationship Id="rId5" Type="http://schemas.openxmlformats.org/officeDocument/2006/relationships/image" Target="../media/image3.jpeg"/><Relationship Id="rId10" Type="http://schemas.openxmlformats.org/officeDocument/2006/relationships/image" Target="../media/image12.jpeg"/><Relationship Id="rId4" Type="http://schemas.openxmlformats.org/officeDocument/2006/relationships/image" Target="../media/image2.jpe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notesSlide" Target="../notesSlides/notesSlide17.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vmlDrawing" Target="../drawings/vmlDrawing17.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vmlDrawing" Target="../drawings/vmlDrawing18.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8" Type="http://schemas.openxmlformats.org/officeDocument/2006/relationships/image" Target="../media/image13.jpg"/><Relationship Id="rId13" Type="http://schemas.openxmlformats.org/officeDocument/2006/relationships/image" Target="../media/image18.jpg"/><Relationship Id="rId3" Type="http://schemas.openxmlformats.org/officeDocument/2006/relationships/notesSlide" Target="../notesSlides/notesSlide19.xml"/><Relationship Id="rId7" Type="http://schemas.openxmlformats.org/officeDocument/2006/relationships/image" Target="../media/image1.wmf"/><Relationship Id="rId12" Type="http://schemas.openxmlformats.org/officeDocument/2006/relationships/image" Target="../media/image17.jpg"/><Relationship Id="rId2" Type="http://schemas.openxmlformats.org/officeDocument/2006/relationships/slideLayout" Target="../slideLayouts/slideLayout13.xml"/><Relationship Id="rId1" Type="http://schemas.openxmlformats.org/officeDocument/2006/relationships/vmlDrawing" Target="../drawings/vmlDrawing19.vml"/><Relationship Id="rId6" Type="http://schemas.openxmlformats.org/officeDocument/2006/relationships/oleObject" Target="../embeddings/oleObject1.bin"/><Relationship Id="rId11" Type="http://schemas.openxmlformats.org/officeDocument/2006/relationships/image" Target="../media/image16.jpg"/><Relationship Id="rId5" Type="http://schemas.openxmlformats.org/officeDocument/2006/relationships/image" Target="../media/image3.jpeg"/><Relationship Id="rId10" Type="http://schemas.openxmlformats.org/officeDocument/2006/relationships/image" Target="../media/image15.png"/><Relationship Id="rId4" Type="http://schemas.openxmlformats.org/officeDocument/2006/relationships/image" Target="../media/image2.jpeg"/><Relationship Id="rId9" Type="http://schemas.openxmlformats.org/officeDocument/2006/relationships/image" Target="../media/image14.png"/><Relationship Id="rId1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vmlDrawing" Target="../drawings/vmlDrawing20.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21.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vmlDrawing" Target="../drawings/vmlDrawing21.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notesSlide" Target="../notesSlides/notesSlide22.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vmlDrawing" Target="../drawings/vmlDrawing22.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4.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notesSlide" Target="../notesSlides/notesSlide5.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notesSlide" Target="../notesSlides/notesSlide9.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bject 2"/>
          <p:cNvSpPr txBox="1"/>
          <p:nvPr/>
        </p:nvSpPr>
        <p:spPr>
          <a:xfrm>
            <a:off x="0" y="2453933"/>
            <a:ext cx="12192000" cy="1444752"/>
          </a:xfrm>
          <a:prstGeom prst="rect">
            <a:avLst/>
          </a:prstGeom>
        </p:spPr>
        <p:txBody>
          <a:bodyPr wrap="square" lIns="0" tIns="0" rIns="0" bIns="0" rtlCol="0" anchor="ctr">
            <a:noAutofit/>
          </a:bodyPr>
          <a:lstStyle/>
          <a:p>
            <a:pPr algn="ctr">
              <a:lnSpc>
                <a:spcPct val="95825"/>
              </a:lnSpc>
              <a:spcBef>
                <a:spcPts val="2163"/>
              </a:spcBef>
            </a:pPr>
            <a:r>
              <a:rPr sz="5400" b="1" spc="0" dirty="0">
                <a:latin typeface="Times New Roman" panose="02020603050405020304" pitchFamily="18" charset="0"/>
                <a:cs typeface="Times New Roman" panose="02020603050405020304" pitchFamily="18" charset="0"/>
              </a:rPr>
              <a:t>GIẢI</a:t>
            </a:r>
            <a:r>
              <a:rPr sz="5400" b="1" spc="9" dirty="0">
                <a:latin typeface="Times New Roman" panose="02020603050405020304" pitchFamily="18" charset="0"/>
                <a:cs typeface="Times New Roman" panose="02020603050405020304" pitchFamily="18" charset="0"/>
              </a:rPr>
              <a:t> </a:t>
            </a:r>
            <a:r>
              <a:rPr sz="5400" b="1" spc="0" dirty="0">
                <a:latin typeface="Times New Roman" panose="02020603050405020304" pitchFamily="18" charset="0"/>
                <a:cs typeface="Times New Roman" panose="02020603050405020304" pitchFamily="18" charset="0"/>
              </a:rPr>
              <a:t>PH</a:t>
            </a:r>
            <a:r>
              <a:rPr sz="5400" b="1" spc="-14" dirty="0">
                <a:latin typeface="Times New Roman" panose="02020603050405020304" pitchFamily="18" charset="0"/>
                <a:cs typeface="Times New Roman" panose="02020603050405020304" pitchFamily="18" charset="0"/>
              </a:rPr>
              <a:t>Á</a:t>
            </a:r>
            <a:r>
              <a:rPr sz="5400" b="1" spc="0" dirty="0">
                <a:latin typeface="Times New Roman" panose="02020603050405020304" pitchFamily="18" charset="0"/>
                <a:cs typeface="Times New Roman" panose="02020603050405020304" pitchFamily="18" charset="0"/>
              </a:rPr>
              <a:t>P</a:t>
            </a:r>
            <a:r>
              <a:rPr sz="5400" b="1" spc="-204" dirty="0">
                <a:latin typeface="Times New Roman" panose="02020603050405020304" pitchFamily="18" charset="0"/>
                <a:cs typeface="Times New Roman" panose="02020603050405020304" pitchFamily="18" charset="0"/>
              </a:rPr>
              <a:t> </a:t>
            </a:r>
            <a:r>
              <a:rPr lang="en-US" sz="5400" b="1" spc="0" dirty="0">
                <a:latin typeface="Times New Roman" panose="02020603050405020304" pitchFamily="18" charset="0"/>
                <a:cs typeface="Times New Roman" panose="02020603050405020304" pitchFamily="18" charset="0"/>
              </a:rPr>
              <a:t>HỘI NGHỊ TRUYỀN HÌNH</a:t>
            </a:r>
          </a:p>
          <a:p>
            <a:pPr algn="ctr">
              <a:lnSpc>
                <a:spcPct val="95825"/>
              </a:lnSpc>
              <a:spcBef>
                <a:spcPts val="2163"/>
              </a:spcBef>
            </a:pPr>
            <a:r>
              <a:rPr lang="en-US" sz="5400" b="1" dirty="0">
                <a:latin typeface="Times New Roman" panose="02020603050405020304" pitchFamily="18" charset="0"/>
                <a:cs typeface="Times New Roman" panose="02020603050405020304" pitchFamily="18" charset="0"/>
              </a:rPr>
              <a:t>CISCO</a:t>
            </a:r>
            <a:endParaRPr sz="54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A9D79FF2-BD62-4EF9-B825-FD106F1A8CC9}" type="slidenum">
              <a:rPr lang="en-US" smtClean="0"/>
              <a:t>1</a:t>
            </a:fld>
            <a:endParaRPr lang="en-US"/>
          </a:p>
        </p:txBody>
      </p:sp>
      <p:grpSp>
        <p:nvGrpSpPr>
          <p:cNvPr id="2" name="Group 1">
            <a:extLst>
              <a:ext uri="{FF2B5EF4-FFF2-40B4-BE49-F238E27FC236}">
                <a16:creationId xmlns:a16="http://schemas.microsoft.com/office/drawing/2014/main" id="{D0C95131-14A5-4E01-ADFE-D380315588CB}"/>
              </a:ext>
            </a:extLst>
          </p:cNvPr>
          <p:cNvGrpSpPr/>
          <p:nvPr/>
        </p:nvGrpSpPr>
        <p:grpSpPr>
          <a:xfrm>
            <a:off x="-47625" y="-42863"/>
            <a:ext cx="12239625" cy="6980238"/>
            <a:chOff x="-47625" y="-42863"/>
            <a:chExt cx="12239625" cy="6980238"/>
          </a:xfrm>
        </p:grpSpPr>
        <p:pic>
          <p:nvPicPr>
            <p:cNvPr id="10" name="Picture 11" descr="reallife1">
              <a:extLst>
                <a:ext uri="{FF2B5EF4-FFF2-40B4-BE49-F238E27FC236}">
                  <a16:creationId xmlns:a16="http://schemas.microsoft.com/office/drawing/2014/main" id="{0680DA3A-1977-489F-B5D5-0D7CFA0D32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3" descr="Header">
              <a:extLst>
                <a:ext uri="{FF2B5EF4-FFF2-40B4-BE49-F238E27FC236}">
                  <a16:creationId xmlns:a16="http://schemas.microsoft.com/office/drawing/2014/main" id="{FA565B88-6412-4DEB-868F-4305567901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
              <a:extLst>
                <a:ext uri="{FF2B5EF4-FFF2-40B4-BE49-F238E27FC236}">
                  <a16:creationId xmlns:a16="http://schemas.microsoft.com/office/drawing/2014/main" id="{BADDB100-ECDB-4D82-B6A2-69B3CEE35665}"/>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13" name="Object 50">
              <a:extLst>
                <a:ext uri="{FF2B5EF4-FFF2-40B4-BE49-F238E27FC236}">
                  <a16:creationId xmlns:a16="http://schemas.microsoft.com/office/drawing/2014/main" id="{25E11F56-CCE4-4780-A9BF-99FE667B1F32}"/>
                </a:ext>
              </a:extLst>
            </p:cNvPr>
            <p:cNvGraphicFramePr>
              <a:graphicFrameLocks noChangeAspect="1"/>
            </p:cNvGraphicFramePr>
            <p:nvPr>
              <p:extLst>
                <p:ext uri="{D42A27DB-BD31-4B8C-83A1-F6EECF244321}">
                  <p14:modId xmlns:p14="http://schemas.microsoft.com/office/powerpoint/2010/main" val="1029769789"/>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3111" r:id="rId6" imgW="4343400" imgH="609600" progId="CorelDRAW.Graphic.11">
                    <p:embed/>
                  </p:oleObj>
                </mc:Choice>
                <mc:Fallback>
                  <p:oleObj r:id="rId6" imgW="4343400" imgH="609600" progId="CorelDRAW.Graphic.11">
                    <p:embed/>
                    <p:pic>
                      <p:nvPicPr>
                        <p:cNvPr id="3077" name="Object 50"/>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Tree>
    <p:extLst>
      <p:ext uri="{BB962C8B-B14F-4D97-AF65-F5344CB8AC3E}">
        <p14:creationId xmlns:p14="http://schemas.microsoft.com/office/powerpoint/2010/main" val="3554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10</a:t>
            </a:fld>
            <a:endParaRPr lang="en-US">
              <a:solidFill>
                <a:prstClr val="black">
                  <a:tint val="75000"/>
                </a:prstClr>
              </a:solidFill>
            </a:endParaRPr>
          </a:p>
        </p:txBody>
      </p:sp>
      <p:grpSp>
        <p:nvGrpSpPr>
          <p:cNvPr id="12" name="Group 11">
            <a:extLst>
              <a:ext uri="{FF2B5EF4-FFF2-40B4-BE49-F238E27FC236}">
                <a16:creationId xmlns:a16="http://schemas.microsoft.com/office/drawing/2014/main" id="{5017129C-0147-45FD-B511-69DCA1E9AA82}"/>
              </a:ext>
            </a:extLst>
          </p:cNvPr>
          <p:cNvGrpSpPr/>
          <p:nvPr/>
        </p:nvGrpSpPr>
        <p:grpSpPr>
          <a:xfrm>
            <a:off x="-47625" y="-42863"/>
            <a:ext cx="12239625" cy="6980238"/>
            <a:chOff x="-47625" y="-42863"/>
            <a:chExt cx="12239625" cy="6980238"/>
          </a:xfrm>
        </p:grpSpPr>
        <p:pic>
          <p:nvPicPr>
            <p:cNvPr id="13" name="Picture 11" descr="reallife1">
              <a:extLst>
                <a:ext uri="{FF2B5EF4-FFF2-40B4-BE49-F238E27FC236}">
                  <a16:creationId xmlns:a16="http://schemas.microsoft.com/office/drawing/2014/main" id="{19391F57-143E-44B0-9288-58A8AC328A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3" descr="Header">
              <a:extLst>
                <a:ext uri="{FF2B5EF4-FFF2-40B4-BE49-F238E27FC236}">
                  <a16:creationId xmlns:a16="http://schemas.microsoft.com/office/drawing/2014/main" id="{F1D8D034-85C8-4CC8-8206-E43A405B85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
              <a:extLst>
                <a:ext uri="{FF2B5EF4-FFF2-40B4-BE49-F238E27FC236}">
                  <a16:creationId xmlns:a16="http://schemas.microsoft.com/office/drawing/2014/main" id="{AE13879D-0735-4222-A3B0-BE8011B851C2}"/>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18" name="Object 50">
              <a:extLst>
                <a:ext uri="{FF2B5EF4-FFF2-40B4-BE49-F238E27FC236}">
                  <a16:creationId xmlns:a16="http://schemas.microsoft.com/office/drawing/2014/main" id="{4D737573-133C-47C3-BB10-EDBB2A9CF6A4}"/>
                </a:ext>
              </a:extLst>
            </p:cNvPr>
            <p:cNvGraphicFramePr>
              <a:graphicFrameLocks noChangeAspect="1"/>
            </p:cNvGraphicFramePr>
            <p:nvPr>
              <p:extLst>
                <p:ext uri="{D42A27DB-BD31-4B8C-83A1-F6EECF244321}">
                  <p14:modId xmlns:p14="http://schemas.microsoft.com/office/powerpoint/2010/main" val="1712662545"/>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11300" r:id="rId6" imgW="4343400" imgH="609600" progId="CorelDRAW.Graphic.11">
                    <p:embed/>
                  </p:oleObj>
                </mc:Choice>
                <mc:Fallback>
                  <p:oleObj r:id="rId6" imgW="4343400" imgH="609600" progId="CorelDRAW.Graphic.11">
                    <p:embed/>
                    <p:pic>
                      <p:nvPicPr>
                        <p:cNvPr id="13" name="Object 50">
                          <a:extLst>
                            <a:ext uri="{FF2B5EF4-FFF2-40B4-BE49-F238E27FC236}">
                              <a16:creationId xmlns:a16="http://schemas.microsoft.com/office/drawing/2014/main" id="{25E11F56-CCE4-4780-A9BF-99FE667B1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
        <p:nvSpPr>
          <p:cNvPr id="19" name="Title 4"/>
          <p:cNvSpPr>
            <a:spLocks noGrp="1"/>
          </p:cNvSpPr>
          <p:nvPr>
            <p:ph type="title"/>
          </p:nvPr>
        </p:nvSpPr>
        <p:spPr>
          <a:xfrm>
            <a:off x="1676400" y="663769"/>
            <a:ext cx="10515600" cy="1325563"/>
          </a:xfrm>
        </p:spPr>
        <p:txBody>
          <a:bodyPr/>
          <a:lstStyle/>
          <a:p>
            <a:pPr algn="r"/>
            <a:r>
              <a:rPr lang="en-US" dirty="0" smtClean="0">
                <a:solidFill>
                  <a:srgbClr val="0070C0"/>
                </a:solidFill>
                <a:latin typeface="Times New Roman" panose="02020603050405020304" pitchFamily="18" charset="0"/>
                <a:cs typeface="Times New Roman" panose="02020603050405020304" pitchFamily="18" charset="0"/>
              </a:rPr>
              <a:t>Call Manager - CUCM</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20" name="Content Placeholder 5"/>
          <p:cNvSpPr>
            <a:spLocks noGrp="1"/>
          </p:cNvSpPr>
          <p:nvPr>
            <p:ph idx="1"/>
          </p:nvPr>
        </p:nvSpPr>
        <p:spPr>
          <a:xfrm>
            <a:off x="762000" y="1767222"/>
            <a:ext cx="10515600" cy="4773296"/>
          </a:xfrm>
        </p:spPr>
        <p:txBody>
          <a:bodyPr>
            <a:noAutofit/>
          </a:bodyPr>
          <a:lstStyle/>
          <a:p>
            <a:pPr>
              <a:lnSpc>
                <a:spcPct val="150000"/>
              </a:lnSpc>
            </a:pPr>
            <a:r>
              <a:rPr lang="en-US" sz="2400" dirty="0" smtClean="0">
                <a:solidFill>
                  <a:srgbClr val="0070C0"/>
                </a:solidFill>
                <a:latin typeface="Times New Roman" panose="02020603050405020304" pitchFamily="18" charset="0"/>
                <a:cs typeface="Times New Roman" panose="02020603050405020304" pitchFamily="18" charset="0"/>
              </a:rPr>
              <a:t>Là một software cài trên server BE6</a:t>
            </a:r>
            <a:endParaRPr lang="vi-VN" sz="2400" dirty="0">
              <a:solidFill>
                <a:srgbClr val="0070C0"/>
              </a:solidFill>
              <a:latin typeface="Times New Roman" panose="02020603050405020304" pitchFamily="18" charset="0"/>
              <a:cs typeface="Times New Roman" panose="02020603050405020304" pitchFamily="18" charset="0"/>
            </a:endParaRPr>
          </a:p>
        </p:txBody>
      </p:sp>
      <p:pic>
        <p:nvPicPr>
          <p:cNvPr id="21" name="Picture 20" descr="https://www.cisco.com/c/dam/en/us/products/collateral/unified-communications/business-edition-6000/data_sheet_c78-717454.doc/_jcr_content/renditions/data_sheet_c78-717454_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5708" y="2731874"/>
            <a:ext cx="7453952" cy="3506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733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11</a:t>
            </a:fld>
            <a:endParaRPr lang="en-US">
              <a:solidFill>
                <a:prstClr val="black">
                  <a:tint val="75000"/>
                </a:prstClr>
              </a:solidFill>
            </a:endParaRPr>
          </a:p>
        </p:txBody>
      </p:sp>
      <p:grpSp>
        <p:nvGrpSpPr>
          <p:cNvPr id="6" name="Group 5">
            <a:extLst>
              <a:ext uri="{FF2B5EF4-FFF2-40B4-BE49-F238E27FC236}">
                <a16:creationId xmlns:a16="http://schemas.microsoft.com/office/drawing/2014/main" id="{5C340BC0-5A2B-4B00-AB4A-B0DF20604F1F}"/>
              </a:ext>
            </a:extLst>
          </p:cNvPr>
          <p:cNvGrpSpPr/>
          <p:nvPr/>
        </p:nvGrpSpPr>
        <p:grpSpPr>
          <a:xfrm>
            <a:off x="-47625" y="-42863"/>
            <a:ext cx="12239625" cy="6980238"/>
            <a:chOff x="-47625" y="-42863"/>
            <a:chExt cx="12239625" cy="6980238"/>
          </a:xfrm>
        </p:grpSpPr>
        <p:pic>
          <p:nvPicPr>
            <p:cNvPr id="7" name="Picture 11" descr="reallife1">
              <a:extLst>
                <a:ext uri="{FF2B5EF4-FFF2-40B4-BE49-F238E27FC236}">
                  <a16:creationId xmlns:a16="http://schemas.microsoft.com/office/drawing/2014/main" id="{36F4D276-58FC-4FA3-B65E-27ED705C15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3" descr="Header">
              <a:extLst>
                <a:ext uri="{FF2B5EF4-FFF2-40B4-BE49-F238E27FC236}">
                  <a16:creationId xmlns:a16="http://schemas.microsoft.com/office/drawing/2014/main" id="{AAFA2E09-FCE6-4952-9C01-1029359D1F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a:extLst>
                <a:ext uri="{FF2B5EF4-FFF2-40B4-BE49-F238E27FC236}">
                  <a16:creationId xmlns:a16="http://schemas.microsoft.com/office/drawing/2014/main" id="{8C2BD8F3-0E07-4CF1-9B89-FE34D7FB2271}"/>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11" name="Object 50">
              <a:extLst>
                <a:ext uri="{FF2B5EF4-FFF2-40B4-BE49-F238E27FC236}">
                  <a16:creationId xmlns:a16="http://schemas.microsoft.com/office/drawing/2014/main" id="{A58A5BA9-C0BC-4DEE-96F8-F363212CEBC0}"/>
                </a:ext>
              </a:extLst>
            </p:cNvPr>
            <p:cNvGraphicFramePr>
              <a:graphicFrameLocks noChangeAspect="1"/>
            </p:cNvGraphicFramePr>
            <p:nvPr>
              <p:extLst>
                <p:ext uri="{D42A27DB-BD31-4B8C-83A1-F6EECF244321}">
                  <p14:modId xmlns:p14="http://schemas.microsoft.com/office/powerpoint/2010/main" val="1712662545"/>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12324" r:id="rId6" imgW="4343400" imgH="609600" progId="CorelDRAW.Graphic.11">
                    <p:embed/>
                  </p:oleObj>
                </mc:Choice>
                <mc:Fallback>
                  <p:oleObj r:id="rId6" imgW="4343400" imgH="609600" progId="CorelDRAW.Graphic.11">
                    <p:embed/>
                    <p:pic>
                      <p:nvPicPr>
                        <p:cNvPr id="13" name="Object 50">
                          <a:extLst>
                            <a:ext uri="{FF2B5EF4-FFF2-40B4-BE49-F238E27FC236}">
                              <a16:creationId xmlns:a16="http://schemas.microsoft.com/office/drawing/2014/main" id="{25E11F56-CCE4-4780-A9BF-99FE667B1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
        <p:nvSpPr>
          <p:cNvPr id="13" name="Title 4"/>
          <p:cNvSpPr>
            <a:spLocks noGrp="1"/>
          </p:cNvSpPr>
          <p:nvPr>
            <p:ph type="title"/>
          </p:nvPr>
        </p:nvSpPr>
        <p:spPr>
          <a:xfrm>
            <a:off x="1676400" y="718362"/>
            <a:ext cx="10515600" cy="1325563"/>
          </a:xfrm>
        </p:spPr>
        <p:txBody>
          <a:bodyPr/>
          <a:lstStyle/>
          <a:p>
            <a:pPr algn="r"/>
            <a:r>
              <a:rPr lang="en-US" smtClean="0">
                <a:solidFill>
                  <a:srgbClr val="0070C0"/>
                </a:solidFill>
                <a:latin typeface="Times New Roman" panose="02020603050405020304" pitchFamily="18" charset="0"/>
                <a:cs typeface="Times New Roman" panose="02020603050405020304" pitchFamily="18" charset="0"/>
              </a:rPr>
              <a:t>Đặc </a:t>
            </a:r>
            <a:r>
              <a:rPr lang="en-US" dirty="0" smtClean="0">
                <a:solidFill>
                  <a:srgbClr val="0070C0"/>
                </a:solidFill>
                <a:latin typeface="Times New Roman" panose="02020603050405020304" pitchFamily="18" charset="0"/>
                <a:cs typeface="Times New Roman" panose="02020603050405020304" pitchFamily="18" charset="0"/>
              </a:rPr>
              <a:t>điểm của CUCM</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14" name="Content Placeholder 5"/>
          <p:cNvSpPr>
            <a:spLocks noGrp="1"/>
          </p:cNvSpPr>
          <p:nvPr>
            <p:ph idx="1"/>
          </p:nvPr>
        </p:nvSpPr>
        <p:spPr>
          <a:xfrm>
            <a:off x="762000" y="2134634"/>
            <a:ext cx="10515600" cy="4773296"/>
          </a:xfrm>
        </p:spPr>
        <p:txBody>
          <a:bodyPr>
            <a:noAutofit/>
          </a:bodyPr>
          <a:lstStyle/>
          <a:p>
            <a:pPr>
              <a:lnSpc>
                <a:spcPct val="150000"/>
              </a:lnSpc>
            </a:pPr>
            <a:r>
              <a:rPr lang="en-US" sz="2400" dirty="0">
                <a:solidFill>
                  <a:srgbClr val="0070C0"/>
                </a:solidFill>
                <a:latin typeface="Times New Roman" panose="02020603050405020304" pitchFamily="18" charset="0"/>
                <a:cs typeface="Times New Roman" panose="02020603050405020304" pitchFamily="18" charset="0"/>
              </a:rPr>
              <a:t>Truyền thông </a:t>
            </a:r>
            <a:r>
              <a:rPr lang="en-US" sz="2400" dirty="0" smtClean="0">
                <a:solidFill>
                  <a:srgbClr val="0070C0"/>
                </a:solidFill>
                <a:latin typeface="Times New Roman" panose="02020603050405020304" pitchFamily="18" charset="0"/>
                <a:cs typeface="Times New Roman" panose="02020603050405020304" pitchFamily="18" charset="0"/>
              </a:rPr>
              <a:t>hợp nhất, tích hợp được với IP phone, HD video, unified messaging, instant messaging ….</a:t>
            </a:r>
          </a:p>
          <a:p>
            <a:pPr>
              <a:lnSpc>
                <a:spcPct val="150000"/>
              </a:lnSpc>
            </a:pPr>
            <a:r>
              <a:rPr lang="en-US" sz="2400" dirty="0" smtClean="0">
                <a:solidFill>
                  <a:srgbClr val="0070C0"/>
                </a:solidFill>
                <a:latin typeface="Times New Roman" panose="02020603050405020304" pitchFamily="18" charset="0"/>
                <a:cs typeface="Times New Roman" panose="02020603050405020304" pitchFamily="18" charset="0"/>
              </a:rPr>
              <a:t>Tăng cường tính di động</a:t>
            </a:r>
          </a:p>
          <a:p>
            <a:pPr>
              <a:lnSpc>
                <a:spcPct val="150000"/>
              </a:lnSpc>
            </a:pPr>
            <a:r>
              <a:rPr lang="en-US" sz="2400" dirty="0" smtClean="0">
                <a:solidFill>
                  <a:srgbClr val="0070C0"/>
                </a:solidFill>
                <a:latin typeface="Times New Roman" panose="02020603050405020304" pitchFamily="18" charset="0"/>
                <a:cs typeface="Times New Roman" panose="02020603050405020304" pitchFamily="18" charset="0"/>
              </a:rPr>
              <a:t>Hệ thống mở và tương thích với nhiều chuẩn, gateway và các bên thứ ba</a:t>
            </a:r>
          </a:p>
          <a:p>
            <a:pPr>
              <a:lnSpc>
                <a:spcPct val="150000"/>
              </a:lnSpc>
            </a:pPr>
            <a:r>
              <a:rPr lang="en-US" sz="2400" dirty="0">
                <a:solidFill>
                  <a:srgbClr val="0070C0"/>
                </a:solidFill>
                <a:latin typeface="Times New Roman" panose="02020603050405020304" pitchFamily="18" charset="0"/>
                <a:cs typeface="Times New Roman" panose="02020603050405020304" pitchFamily="18" charset="0"/>
              </a:rPr>
              <a:t>Bảo mật cao, </a:t>
            </a:r>
            <a:r>
              <a:rPr lang="en-US" sz="2400" dirty="0" smtClean="0">
                <a:solidFill>
                  <a:srgbClr val="0070C0"/>
                </a:solidFill>
                <a:latin typeface="Times New Roman" panose="02020603050405020304" pitchFamily="18" charset="0"/>
                <a:cs typeface="Times New Roman" panose="02020603050405020304" pitchFamily="18" charset="0"/>
              </a:rPr>
              <a:t>hỗ </a:t>
            </a:r>
            <a:r>
              <a:rPr lang="en-US" sz="2400" dirty="0">
                <a:solidFill>
                  <a:srgbClr val="0070C0"/>
                </a:solidFill>
                <a:latin typeface="Times New Roman" panose="02020603050405020304" pitchFamily="18" charset="0"/>
                <a:cs typeface="Times New Roman" panose="02020603050405020304" pitchFamily="18" charset="0"/>
              </a:rPr>
              <a:t>trợ các giao thức xác thực, mã hóa và giao tiếp truyền thông mới </a:t>
            </a:r>
            <a:r>
              <a:rPr lang="en-US" sz="2400" dirty="0" smtClean="0">
                <a:solidFill>
                  <a:srgbClr val="0070C0"/>
                </a:solidFill>
                <a:latin typeface="Times New Roman" panose="02020603050405020304" pitchFamily="18" charset="0"/>
                <a:cs typeface="Times New Roman" panose="02020603050405020304" pitchFamily="18" charset="0"/>
              </a:rPr>
              <a:t>nhất</a:t>
            </a:r>
            <a:endParaRPr lang="vi-VN"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5596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12</a:t>
            </a:fld>
            <a:endParaRPr lang="en-US">
              <a:solidFill>
                <a:prstClr val="black">
                  <a:tint val="75000"/>
                </a:prstClr>
              </a:solidFill>
            </a:endParaRPr>
          </a:p>
        </p:txBody>
      </p:sp>
      <p:grpSp>
        <p:nvGrpSpPr>
          <p:cNvPr id="18" name="Group 17">
            <a:extLst>
              <a:ext uri="{FF2B5EF4-FFF2-40B4-BE49-F238E27FC236}">
                <a16:creationId xmlns:a16="http://schemas.microsoft.com/office/drawing/2014/main" id="{BE73054B-631B-4232-87A5-85E75697CA5D}"/>
              </a:ext>
            </a:extLst>
          </p:cNvPr>
          <p:cNvGrpSpPr/>
          <p:nvPr/>
        </p:nvGrpSpPr>
        <p:grpSpPr>
          <a:xfrm>
            <a:off x="-47625" y="-42863"/>
            <a:ext cx="12239625" cy="6980238"/>
            <a:chOff x="-47625" y="-42863"/>
            <a:chExt cx="12239625" cy="6980238"/>
          </a:xfrm>
        </p:grpSpPr>
        <p:pic>
          <p:nvPicPr>
            <p:cNvPr id="19" name="Picture 11" descr="reallife1">
              <a:extLst>
                <a:ext uri="{FF2B5EF4-FFF2-40B4-BE49-F238E27FC236}">
                  <a16:creationId xmlns:a16="http://schemas.microsoft.com/office/drawing/2014/main" id="{30F9FFB4-8DD1-4DD4-B762-24D8600112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3" descr="Header">
              <a:extLst>
                <a:ext uri="{FF2B5EF4-FFF2-40B4-BE49-F238E27FC236}">
                  <a16:creationId xmlns:a16="http://schemas.microsoft.com/office/drawing/2014/main" id="{C7B0B84B-CF6D-404F-B4EE-CA9BED3CBA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
              <a:extLst>
                <a:ext uri="{FF2B5EF4-FFF2-40B4-BE49-F238E27FC236}">
                  <a16:creationId xmlns:a16="http://schemas.microsoft.com/office/drawing/2014/main" id="{0D6E18AA-A594-46B6-9A82-398ECCEF514A}"/>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22" name="Object 50">
              <a:extLst>
                <a:ext uri="{FF2B5EF4-FFF2-40B4-BE49-F238E27FC236}">
                  <a16:creationId xmlns:a16="http://schemas.microsoft.com/office/drawing/2014/main" id="{102B758E-0A18-45CC-BA86-2D0D93061DD9}"/>
                </a:ext>
              </a:extLst>
            </p:cNvPr>
            <p:cNvGraphicFramePr>
              <a:graphicFrameLocks noChangeAspect="1"/>
            </p:cNvGraphicFramePr>
            <p:nvPr>
              <p:extLst>
                <p:ext uri="{D42A27DB-BD31-4B8C-83A1-F6EECF244321}">
                  <p14:modId xmlns:p14="http://schemas.microsoft.com/office/powerpoint/2010/main" val="1712662545"/>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13348" r:id="rId6" imgW="4343400" imgH="609600" progId="CorelDRAW.Graphic.11">
                    <p:embed/>
                  </p:oleObj>
                </mc:Choice>
                <mc:Fallback>
                  <p:oleObj r:id="rId6" imgW="4343400" imgH="609600" progId="CorelDRAW.Graphic.11">
                    <p:embed/>
                    <p:pic>
                      <p:nvPicPr>
                        <p:cNvPr id="13" name="Object 50">
                          <a:extLst>
                            <a:ext uri="{FF2B5EF4-FFF2-40B4-BE49-F238E27FC236}">
                              <a16:creationId xmlns:a16="http://schemas.microsoft.com/office/drawing/2014/main" id="{25E11F56-CCE4-4780-A9BF-99FE667B1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
        <p:nvSpPr>
          <p:cNvPr id="12" name="Title 4"/>
          <p:cNvSpPr>
            <a:spLocks noGrp="1"/>
          </p:cNvSpPr>
          <p:nvPr>
            <p:ph type="title"/>
          </p:nvPr>
        </p:nvSpPr>
        <p:spPr>
          <a:xfrm>
            <a:off x="1676400" y="609182"/>
            <a:ext cx="10515600" cy="1325563"/>
          </a:xfrm>
        </p:spPr>
        <p:txBody>
          <a:bodyPr/>
          <a:lstStyle/>
          <a:p>
            <a:pPr algn="r"/>
            <a:r>
              <a:rPr lang="en-US" smtClean="0">
                <a:solidFill>
                  <a:srgbClr val="0070C0"/>
                </a:solidFill>
                <a:latin typeface="Times New Roman" panose="02020603050405020304" pitchFamily="18" charset="0"/>
                <a:cs typeface="Times New Roman" panose="02020603050405020304" pitchFamily="18" charset="0"/>
              </a:rPr>
              <a:t>Đặc </a:t>
            </a:r>
            <a:r>
              <a:rPr lang="en-US" dirty="0" err="1" smtClean="0">
                <a:solidFill>
                  <a:srgbClr val="0070C0"/>
                </a:solidFill>
                <a:latin typeface="Times New Roman" panose="02020603050405020304" pitchFamily="18" charset="0"/>
                <a:cs typeface="Times New Roman" panose="02020603050405020304" pitchFamily="18" charset="0"/>
              </a:rPr>
              <a:t>điểm</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của</a:t>
            </a:r>
            <a:r>
              <a:rPr lang="en-US" dirty="0" smtClean="0">
                <a:solidFill>
                  <a:srgbClr val="0070C0"/>
                </a:solidFill>
                <a:latin typeface="Times New Roman" panose="02020603050405020304" pitchFamily="18" charset="0"/>
                <a:cs typeface="Times New Roman" panose="02020603050405020304" pitchFamily="18" charset="0"/>
              </a:rPr>
              <a:t> Cisco Meeting Server</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13" name="Content Placeholder 5"/>
          <p:cNvSpPr>
            <a:spLocks noGrp="1"/>
          </p:cNvSpPr>
          <p:nvPr>
            <p:ph idx="1"/>
          </p:nvPr>
        </p:nvSpPr>
        <p:spPr>
          <a:xfrm>
            <a:off x="762000" y="2025454"/>
            <a:ext cx="10515600" cy="4773296"/>
          </a:xfrm>
        </p:spPr>
        <p:txBody>
          <a:bodyPr>
            <a:noAutofit/>
          </a:bodyPr>
          <a:lstStyle/>
          <a:p>
            <a:pPr>
              <a:lnSpc>
                <a:spcPct val="150000"/>
              </a:lnSpc>
            </a:pPr>
            <a:r>
              <a:rPr lang="en-US" sz="2400" dirty="0" err="1" smtClean="0">
                <a:solidFill>
                  <a:srgbClr val="0070C0"/>
                </a:solidFill>
                <a:latin typeface="Times New Roman" panose="02020603050405020304" pitchFamily="18" charset="0"/>
                <a:cs typeface="Times New Roman" panose="02020603050405020304" pitchFamily="18" charset="0"/>
              </a:rPr>
              <a:t>Một</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giải</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pháp</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duy</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nhất</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với</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đầy</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đủ</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tính</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năng</a:t>
            </a:r>
            <a:endParaRPr lang="en-US" sz="2400" dirty="0" smtClean="0">
              <a:solidFill>
                <a:srgbClr val="0070C0"/>
              </a:solidFill>
              <a:latin typeface="Times New Roman" panose="02020603050405020304" pitchFamily="18" charset="0"/>
              <a:cs typeface="Times New Roman" panose="02020603050405020304" pitchFamily="18" charset="0"/>
            </a:endParaRPr>
          </a:p>
          <a:p>
            <a:pPr>
              <a:lnSpc>
                <a:spcPct val="150000"/>
              </a:lnSpc>
            </a:pPr>
            <a:r>
              <a:rPr lang="en-US" sz="2400" dirty="0" err="1" smtClean="0">
                <a:solidFill>
                  <a:srgbClr val="0070C0"/>
                </a:solidFill>
                <a:latin typeface="Times New Roman" panose="02020603050405020304" pitchFamily="18" charset="0"/>
                <a:cs typeface="Times New Roman" panose="02020603050405020304" pitchFamily="18" charset="0"/>
              </a:rPr>
              <a:t>Khả</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năng</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tương</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tác</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dễ</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dàng</a:t>
            </a:r>
            <a:endParaRPr lang="en-US" sz="2400" dirty="0" smtClean="0">
              <a:solidFill>
                <a:srgbClr val="0070C0"/>
              </a:solidFill>
              <a:latin typeface="Times New Roman" panose="02020603050405020304" pitchFamily="18" charset="0"/>
              <a:cs typeface="Times New Roman" panose="02020603050405020304" pitchFamily="18" charset="0"/>
            </a:endParaRPr>
          </a:p>
          <a:p>
            <a:pPr>
              <a:lnSpc>
                <a:spcPct val="150000"/>
              </a:lnSpc>
            </a:pPr>
            <a:r>
              <a:rPr lang="en-US" sz="2400" dirty="0" err="1" smtClean="0">
                <a:solidFill>
                  <a:srgbClr val="0070C0"/>
                </a:solidFill>
                <a:latin typeface="Times New Roman" panose="02020603050405020304" pitchFamily="18" charset="0"/>
                <a:cs typeface="Times New Roman" panose="02020603050405020304" pitchFamily="18" charset="0"/>
              </a:rPr>
              <a:t>Tối</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ưu</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băng</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thông</a:t>
            </a:r>
            <a:endParaRPr lang="en-US" sz="2400" dirty="0" smtClean="0">
              <a:solidFill>
                <a:srgbClr val="0070C0"/>
              </a:solidFill>
              <a:latin typeface="Times New Roman" panose="02020603050405020304" pitchFamily="18" charset="0"/>
              <a:cs typeface="Times New Roman" panose="02020603050405020304" pitchFamily="18" charset="0"/>
            </a:endParaRPr>
          </a:p>
          <a:p>
            <a:pPr>
              <a:lnSpc>
                <a:spcPct val="150000"/>
              </a:lnSpc>
            </a:pPr>
            <a:r>
              <a:rPr lang="en-US" sz="2400" dirty="0" err="1" smtClean="0">
                <a:solidFill>
                  <a:srgbClr val="0070C0"/>
                </a:solidFill>
                <a:latin typeface="Times New Roman" panose="02020603050405020304" pitchFamily="18" charset="0"/>
                <a:cs typeface="Times New Roman" panose="02020603050405020304" pitchFamily="18" charset="0"/>
              </a:rPr>
              <a:t>Khả</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năng</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mở</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rộng</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cao</a:t>
            </a:r>
            <a:endParaRPr lang="en-US" sz="2400" dirty="0" smtClean="0">
              <a:solidFill>
                <a:srgbClr val="0070C0"/>
              </a:solidFill>
              <a:latin typeface="Times New Roman" panose="02020603050405020304" pitchFamily="18" charset="0"/>
              <a:cs typeface="Times New Roman" panose="02020603050405020304" pitchFamily="18" charset="0"/>
            </a:endParaRPr>
          </a:p>
          <a:p>
            <a:pPr>
              <a:lnSpc>
                <a:spcPct val="150000"/>
              </a:lnSpc>
            </a:pPr>
            <a:r>
              <a:rPr lang="en-US" sz="2400" dirty="0" smtClean="0">
                <a:solidFill>
                  <a:srgbClr val="0070C0"/>
                </a:solidFill>
                <a:latin typeface="Times New Roman" panose="02020603050405020304" pitchFamily="18" charset="0"/>
                <a:cs typeface="Times New Roman" panose="02020603050405020304" pitchFamily="18" charset="0"/>
              </a:rPr>
              <a:t>One-click invitation</a:t>
            </a:r>
          </a:p>
          <a:p>
            <a:pPr>
              <a:lnSpc>
                <a:spcPct val="150000"/>
              </a:lnSpc>
            </a:pPr>
            <a:r>
              <a:rPr lang="en-US" sz="2400" dirty="0" smtClean="0">
                <a:solidFill>
                  <a:srgbClr val="0070C0"/>
                </a:solidFill>
                <a:latin typeface="Times New Roman" panose="02020603050405020304" pitchFamily="18" charset="0"/>
                <a:cs typeface="Times New Roman" panose="02020603050405020304" pitchFamily="18" charset="0"/>
              </a:rPr>
              <a:t>Bảo </a:t>
            </a:r>
            <a:r>
              <a:rPr lang="en-US" sz="2400" dirty="0" err="1" smtClean="0">
                <a:solidFill>
                  <a:srgbClr val="0070C0"/>
                </a:solidFill>
                <a:latin typeface="Times New Roman" panose="02020603050405020304" pitchFamily="18" charset="0"/>
                <a:cs typeface="Times New Roman" panose="02020603050405020304" pitchFamily="18" charset="0"/>
              </a:rPr>
              <a:t>mật</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cao</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với</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các</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chuẩn</a:t>
            </a:r>
            <a:r>
              <a:rPr lang="en-US" sz="2400" dirty="0">
                <a:solidFill>
                  <a:srgbClr val="0070C0"/>
                </a:solidFill>
                <a:latin typeface="Times New Roman" panose="02020603050405020304" pitchFamily="18" charset="0"/>
                <a:cs typeface="Times New Roman" panose="02020603050405020304" pitchFamily="18" charset="0"/>
              </a:rPr>
              <a:t> FIPS &amp; </a:t>
            </a:r>
            <a:r>
              <a:rPr lang="en-US" sz="2400" dirty="0" smtClean="0">
                <a:solidFill>
                  <a:srgbClr val="0070C0"/>
                </a:solidFill>
                <a:latin typeface="Times New Roman" panose="02020603050405020304" pitchFamily="18" charset="0"/>
                <a:cs typeface="Times New Roman" panose="02020603050405020304" pitchFamily="18" charset="0"/>
              </a:rPr>
              <a:t>JITC</a:t>
            </a:r>
          </a:p>
          <a:p>
            <a:pPr>
              <a:lnSpc>
                <a:spcPct val="150000"/>
              </a:lnSpc>
            </a:pPr>
            <a:r>
              <a:rPr lang="en-US" sz="2400" dirty="0" err="1" smtClean="0">
                <a:solidFill>
                  <a:srgbClr val="0070C0"/>
                </a:solidFill>
                <a:latin typeface="Times New Roman" panose="02020603050405020304" pitchFamily="18" charset="0"/>
                <a:cs typeface="Times New Roman" panose="02020603050405020304" pitchFamily="18" charset="0"/>
              </a:rPr>
              <a:t>Kiểm</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soát</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người</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dùng</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đầu</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cuối</a:t>
            </a:r>
            <a:endParaRPr lang="en-US" sz="2400" dirty="0" smtClean="0">
              <a:solidFill>
                <a:srgbClr val="0070C0"/>
              </a:solidFill>
              <a:latin typeface="Times New Roman" panose="02020603050405020304" pitchFamily="18" charset="0"/>
              <a:cs typeface="Times New Roman" panose="02020603050405020304" pitchFamily="18" charset="0"/>
            </a:endParaRPr>
          </a:p>
          <a:p>
            <a:pPr>
              <a:lnSpc>
                <a:spcPct val="150000"/>
              </a:lnSpc>
            </a:pPr>
            <a:endParaRPr lang="vi-VN"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4709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13</a:t>
            </a:fld>
            <a:endParaRPr lang="en-US">
              <a:solidFill>
                <a:prstClr val="black">
                  <a:tint val="75000"/>
                </a:prstClr>
              </a:solidFill>
            </a:endParaRPr>
          </a:p>
        </p:txBody>
      </p:sp>
      <p:sp>
        <p:nvSpPr>
          <p:cNvPr id="8" name="Rectangle 7"/>
          <p:cNvSpPr/>
          <p:nvPr/>
        </p:nvSpPr>
        <p:spPr>
          <a:xfrm>
            <a:off x="540004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3724A13-E4C7-403D-8D05-734D5AF5157B}"/>
              </a:ext>
            </a:extLst>
          </p:cNvPr>
          <p:cNvGrpSpPr/>
          <p:nvPr/>
        </p:nvGrpSpPr>
        <p:grpSpPr>
          <a:xfrm>
            <a:off x="-47625" y="-42863"/>
            <a:ext cx="12239625" cy="6980238"/>
            <a:chOff x="-47625" y="-42863"/>
            <a:chExt cx="12239625" cy="6980238"/>
          </a:xfrm>
        </p:grpSpPr>
        <p:pic>
          <p:nvPicPr>
            <p:cNvPr id="12" name="Picture 11" descr="reallife1">
              <a:extLst>
                <a:ext uri="{FF2B5EF4-FFF2-40B4-BE49-F238E27FC236}">
                  <a16:creationId xmlns:a16="http://schemas.microsoft.com/office/drawing/2014/main" id="{4E4588CD-54E5-4A48-8253-82D82FC1C3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3" descr="Header">
              <a:extLst>
                <a:ext uri="{FF2B5EF4-FFF2-40B4-BE49-F238E27FC236}">
                  <a16:creationId xmlns:a16="http://schemas.microsoft.com/office/drawing/2014/main" id="{A1D36A77-2C2E-490E-BF39-415A35379C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a:extLst>
                <a:ext uri="{FF2B5EF4-FFF2-40B4-BE49-F238E27FC236}">
                  <a16:creationId xmlns:a16="http://schemas.microsoft.com/office/drawing/2014/main" id="{11A3A772-D447-4A3D-82DF-BA9B0696428B}"/>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15" name="Object 50">
              <a:extLst>
                <a:ext uri="{FF2B5EF4-FFF2-40B4-BE49-F238E27FC236}">
                  <a16:creationId xmlns:a16="http://schemas.microsoft.com/office/drawing/2014/main" id="{6ABA5994-9AAE-4E39-AEC1-8AB21E4E868F}"/>
                </a:ext>
              </a:extLst>
            </p:cNvPr>
            <p:cNvGraphicFramePr>
              <a:graphicFrameLocks noChangeAspect="1"/>
            </p:cNvGraphicFramePr>
            <p:nvPr>
              <p:extLst>
                <p:ext uri="{D42A27DB-BD31-4B8C-83A1-F6EECF244321}">
                  <p14:modId xmlns:p14="http://schemas.microsoft.com/office/powerpoint/2010/main" val="1712662545"/>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14372" r:id="rId6" imgW="4343400" imgH="609600" progId="CorelDRAW.Graphic.11">
                    <p:embed/>
                  </p:oleObj>
                </mc:Choice>
                <mc:Fallback>
                  <p:oleObj r:id="rId6" imgW="4343400" imgH="609600" progId="CorelDRAW.Graphic.11">
                    <p:embed/>
                    <p:pic>
                      <p:nvPicPr>
                        <p:cNvPr id="13" name="Object 50">
                          <a:extLst>
                            <a:ext uri="{FF2B5EF4-FFF2-40B4-BE49-F238E27FC236}">
                              <a16:creationId xmlns:a16="http://schemas.microsoft.com/office/drawing/2014/main" id="{25E11F56-CCE4-4780-A9BF-99FE667B1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
        <p:nvSpPr>
          <p:cNvPr id="16" name="Title 4"/>
          <p:cNvSpPr>
            <a:spLocks noGrp="1"/>
          </p:cNvSpPr>
          <p:nvPr>
            <p:ph type="title"/>
          </p:nvPr>
        </p:nvSpPr>
        <p:spPr>
          <a:xfrm>
            <a:off x="1676400" y="595535"/>
            <a:ext cx="10515600" cy="1325563"/>
          </a:xfrm>
        </p:spPr>
        <p:txBody>
          <a:bodyPr/>
          <a:lstStyle/>
          <a:p>
            <a:pPr algn="r"/>
            <a:r>
              <a:rPr lang="en-US" dirty="0" smtClean="0">
                <a:solidFill>
                  <a:srgbClr val="0070C0"/>
                </a:solidFill>
                <a:latin typeface="Times New Roman" panose="02020603050405020304" pitchFamily="18" charset="0"/>
                <a:cs typeface="Times New Roman" panose="02020603050405020304" pitchFamily="18" charset="0"/>
              </a:rPr>
              <a:t>End-points</a:t>
            </a:r>
            <a:endParaRPr lang="en-US" dirty="0">
              <a:solidFill>
                <a:srgbClr val="0070C0"/>
              </a:solidFill>
              <a:latin typeface="Times New Roman" panose="02020603050405020304" pitchFamily="18" charset="0"/>
              <a:cs typeface="Times New Roman" panose="02020603050405020304" pitchFamily="18" charset="0"/>
            </a:endParaRPr>
          </a:p>
        </p:txBody>
      </p:sp>
      <p:grpSp>
        <p:nvGrpSpPr>
          <p:cNvPr id="17" name="Group 16"/>
          <p:cNvGrpSpPr/>
          <p:nvPr/>
        </p:nvGrpSpPr>
        <p:grpSpPr>
          <a:xfrm>
            <a:off x="253885" y="1656881"/>
            <a:ext cx="3870594" cy="3281472"/>
            <a:chOff x="367830" y="1363936"/>
            <a:chExt cx="3982944" cy="3281472"/>
          </a:xfrm>
        </p:grpSpPr>
        <p:sp>
          <p:nvSpPr>
            <p:cNvPr id="18" name="TextBox 17"/>
            <p:cNvSpPr txBox="1"/>
            <p:nvPr/>
          </p:nvSpPr>
          <p:spPr>
            <a:xfrm>
              <a:off x="798035" y="3999077"/>
              <a:ext cx="3139787" cy="646331"/>
            </a:xfrm>
            <a:prstGeom prst="rect">
              <a:avLst/>
            </a:prstGeom>
            <a:noFill/>
          </p:spPr>
          <p:txBody>
            <a:bodyPr wrap="square" rtlCol="0">
              <a:spAutoFit/>
            </a:bodyPr>
            <a:lstStyle/>
            <a:p>
              <a:pPr algn="ctr"/>
              <a:r>
                <a:rPr lang="en-US" dirty="0" smtClean="0">
                  <a:solidFill>
                    <a:srgbClr val="0070C0"/>
                  </a:solidFill>
                  <a:latin typeface="Times New Roman" panose="02020603050405020304" pitchFamily="18" charset="0"/>
                  <a:cs typeface="Times New Roman" panose="02020603050405020304" pitchFamily="18" charset="0"/>
                </a:rPr>
                <a:t>Cisco </a:t>
              </a:r>
              <a:r>
                <a:rPr lang="en-US" dirty="0">
                  <a:solidFill>
                    <a:srgbClr val="0070C0"/>
                  </a:solidFill>
                  <a:latin typeface="Times New Roman" panose="02020603050405020304" pitchFamily="18" charset="0"/>
                  <a:cs typeface="Times New Roman" panose="02020603050405020304" pitchFamily="18" charset="0"/>
                </a:rPr>
                <a:t>SX80-IP60 </a:t>
              </a:r>
              <a:endParaRPr lang="en-US" dirty="0" smtClean="0">
                <a:solidFill>
                  <a:srgbClr val="0070C0"/>
                </a:solidFill>
                <a:latin typeface="Times New Roman" panose="02020603050405020304" pitchFamily="18" charset="0"/>
                <a:cs typeface="Times New Roman" panose="02020603050405020304" pitchFamily="18" charset="0"/>
              </a:endParaRPr>
            </a:p>
            <a:p>
              <a:pPr algn="ctr"/>
              <a:r>
                <a:rPr lang="en-US" dirty="0" smtClean="0">
                  <a:solidFill>
                    <a:srgbClr val="0070C0"/>
                  </a:solidFill>
                  <a:latin typeface="Times New Roman" panose="02020603050405020304" pitchFamily="18" charset="0"/>
                  <a:cs typeface="Times New Roman" panose="02020603050405020304" pitchFamily="18" charset="0"/>
                </a:rPr>
                <a:t>(</a:t>
              </a:r>
              <a:r>
                <a:rPr lang="en-US" dirty="0" err="1" smtClean="0">
                  <a:solidFill>
                    <a:srgbClr val="0070C0"/>
                  </a:solidFill>
                  <a:latin typeface="Times New Roman" panose="02020603050405020304" pitchFamily="18" charset="0"/>
                  <a:cs typeface="Times New Roman" panose="02020603050405020304" pitchFamily="18" charset="0"/>
                </a:rPr>
                <a:t>cho</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hội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trường</a:t>
              </a:r>
              <a:r>
                <a:rPr lang="en-US" dirty="0" smtClean="0">
                  <a:solidFill>
                    <a:srgbClr val="0070C0"/>
                  </a:solidFill>
                  <a:latin typeface="Times New Roman" panose="02020603050405020304" pitchFamily="18" charset="0"/>
                  <a:cs typeface="Times New Roman" panose="02020603050405020304" pitchFamily="18" charset="0"/>
                </a:rPr>
                <a:t> UBND </a:t>
              </a:r>
              <a:r>
                <a:rPr lang="en-US" dirty="0" err="1" smtClean="0">
                  <a:solidFill>
                    <a:srgbClr val="0070C0"/>
                  </a:solidFill>
                  <a:latin typeface="Times New Roman" panose="02020603050405020304" pitchFamily="18" charset="0"/>
                  <a:cs typeface="Times New Roman" panose="02020603050405020304" pitchFamily="18" charset="0"/>
                </a:rPr>
                <a:t>tỉnh</a:t>
              </a:r>
              <a:r>
                <a:rPr lang="en-US" dirty="0" smtClean="0">
                  <a:solidFill>
                    <a:srgbClr val="0070C0"/>
                  </a:solidFill>
                  <a:latin typeface="Times New Roman" panose="02020603050405020304" pitchFamily="18" charset="0"/>
                  <a:cs typeface="Times New Roman" panose="02020603050405020304" pitchFamily="18" charset="0"/>
                </a:rPr>
                <a:t>)</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19" name="Rounded Rectangle 18"/>
            <p:cNvSpPr/>
            <p:nvPr/>
          </p:nvSpPr>
          <p:spPr>
            <a:xfrm>
              <a:off x="367830" y="1363936"/>
              <a:ext cx="3982944" cy="32814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latin typeface="Times New Roman" panose="02020603050405020304" pitchFamily="18" charset="0"/>
                <a:cs typeface="Times New Roman" panose="02020603050405020304" pitchFamily="18" charset="0"/>
              </a:endParaRPr>
            </a:p>
          </p:txBody>
        </p:sp>
        <p:pic>
          <p:nvPicPr>
            <p:cNvPr id="20" name="Picture 2" descr="https://www.cisco.com/c/dam/en/us/products/collateral/collaboration-endpoints/spark-room-series/datasheet-c78-739532.docx/_jcr_content/renditions/datasheet-c78-739532_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8270" y="1754256"/>
              <a:ext cx="3004146" cy="211229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p:cNvGrpSpPr/>
          <p:nvPr/>
        </p:nvGrpSpPr>
        <p:grpSpPr>
          <a:xfrm>
            <a:off x="4525816" y="1656880"/>
            <a:ext cx="3308358" cy="2529482"/>
            <a:chOff x="5177009" y="1392931"/>
            <a:chExt cx="3841128" cy="2316835"/>
          </a:xfrm>
        </p:grpSpPr>
        <p:pic>
          <p:nvPicPr>
            <p:cNvPr id="22" name="Picture 2" descr="Cisco Webex Room Kit Plu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77009" y="1392931"/>
              <a:ext cx="3801784" cy="184416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756391" y="3038824"/>
              <a:ext cx="2968902" cy="591996"/>
            </a:xfrm>
            <a:prstGeom prst="rect">
              <a:avLst/>
            </a:prstGeom>
            <a:noFill/>
          </p:spPr>
          <p:txBody>
            <a:bodyPr wrap="none" rtlCol="0">
              <a:spAutoFit/>
            </a:bodyPr>
            <a:lstStyle/>
            <a:p>
              <a:pPr algn="ctr"/>
              <a:r>
                <a:rPr lang="en-US" dirty="0" smtClean="0">
                  <a:solidFill>
                    <a:srgbClr val="0070C0"/>
                  </a:solidFill>
                  <a:latin typeface="Times New Roman" panose="02020603050405020304" pitchFamily="18" charset="0"/>
                  <a:cs typeface="Times New Roman" panose="02020603050405020304" pitchFamily="18" charset="0"/>
                </a:rPr>
                <a:t>Cisco </a:t>
              </a:r>
              <a:r>
                <a:rPr lang="en-US" dirty="0">
                  <a:solidFill>
                    <a:srgbClr val="0070C0"/>
                  </a:solidFill>
                  <a:latin typeface="Times New Roman" panose="02020603050405020304" pitchFamily="18" charset="0"/>
                  <a:cs typeface="Times New Roman" panose="02020603050405020304" pitchFamily="18" charset="0"/>
                </a:rPr>
                <a:t>Room Kit Plus P60</a:t>
              </a:r>
              <a:endParaRPr lang="en-US" dirty="0" smtClean="0">
                <a:solidFill>
                  <a:srgbClr val="0070C0"/>
                </a:solidFill>
                <a:latin typeface="Times New Roman" panose="02020603050405020304" pitchFamily="18" charset="0"/>
                <a:cs typeface="Times New Roman" panose="02020603050405020304" pitchFamily="18" charset="0"/>
              </a:endParaRPr>
            </a:p>
            <a:p>
              <a:pPr algn="ctr"/>
              <a:r>
                <a:rPr lang="en-US" dirty="0" smtClean="0">
                  <a:solidFill>
                    <a:srgbClr val="0070C0"/>
                  </a:solidFill>
                  <a:latin typeface="Times New Roman" panose="02020603050405020304" pitchFamily="18" charset="0"/>
                  <a:cs typeface="Times New Roman" panose="02020603050405020304" pitchFamily="18" charset="0"/>
                </a:rPr>
                <a:t>(</a:t>
              </a:r>
              <a:r>
                <a:rPr lang="en-US" dirty="0" err="1" smtClean="0">
                  <a:solidFill>
                    <a:srgbClr val="0070C0"/>
                  </a:solidFill>
                  <a:latin typeface="Times New Roman" panose="02020603050405020304" pitchFamily="18" charset="0"/>
                  <a:cs typeface="Times New Roman" panose="02020603050405020304" pitchFamily="18" charset="0"/>
                </a:rPr>
                <a:t>cho</a:t>
              </a:r>
              <a:r>
                <a:rPr lang="en-US" dirty="0" smtClean="0">
                  <a:solidFill>
                    <a:srgbClr val="0070C0"/>
                  </a:solidFill>
                  <a:latin typeface="Times New Roman" panose="02020603050405020304" pitchFamily="18" charset="0"/>
                  <a:cs typeface="Times New Roman" panose="02020603050405020304" pitchFamily="18" charset="0"/>
                </a:rPr>
                <a:t> 9 </a:t>
              </a:r>
              <a:r>
                <a:rPr lang="en-US" dirty="0" err="1" smtClean="0">
                  <a:solidFill>
                    <a:srgbClr val="0070C0"/>
                  </a:solidFill>
                  <a:latin typeface="Times New Roman" panose="02020603050405020304" pitchFamily="18" charset="0"/>
                  <a:cs typeface="Times New Roman" panose="02020603050405020304" pitchFamily="18" charset="0"/>
                </a:rPr>
                <a:t>huyện</a:t>
              </a:r>
              <a:r>
                <a:rPr lang="en-US" dirty="0" smtClean="0">
                  <a:solidFill>
                    <a:srgbClr val="0070C0"/>
                  </a:solidFill>
                  <a:latin typeface="Times New Roman" panose="02020603050405020304" pitchFamily="18" charset="0"/>
                  <a:cs typeface="Times New Roman" panose="02020603050405020304" pitchFamily="18" charset="0"/>
                </a:rPr>
                <a:t>)</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24" name="Rounded Rectangle 23"/>
            <p:cNvSpPr/>
            <p:nvPr/>
          </p:nvSpPr>
          <p:spPr>
            <a:xfrm>
              <a:off x="5177009" y="1493784"/>
              <a:ext cx="3841128" cy="22159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latin typeface="Times New Roman" panose="02020603050405020304" pitchFamily="18" charset="0"/>
                <a:cs typeface="Times New Roman" panose="02020603050405020304" pitchFamily="18" charset="0"/>
              </a:endParaRPr>
            </a:p>
          </p:txBody>
        </p:sp>
      </p:grpSp>
      <p:grpSp>
        <p:nvGrpSpPr>
          <p:cNvPr id="25" name="Group 24"/>
          <p:cNvGrpSpPr/>
          <p:nvPr/>
        </p:nvGrpSpPr>
        <p:grpSpPr>
          <a:xfrm>
            <a:off x="8061636" y="1766990"/>
            <a:ext cx="3596964" cy="2419372"/>
            <a:chOff x="6544732" y="3848697"/>
            <a:chExt cx="3841128" cy="2419372"/>
          </a:xfrm>
        </p:grpSpPr>
        <p:pic>
          <p:nvPicPr>
            <p:cNvPr id="26" name="Picture 4" descr="Cisco TelePresence SX10 Quick Set"/>
            <p:cNvPicPr>
              <a:picLocks noChangeAspect="1" noChangeArrowheads="1"/>
            </p:cNvPicPr>
            <p:nvPr/>
          </p:nvPicPr>
          <p:blipFill rotWithShape="1">
            <a:blip r:embed="rId10">
              <a:extLst>
                <a:ext uri="{28A0092B-C50C-407E-A947-70E740481C1C}">
                  <a14:useLocalDpi xmlns:a14="http://schemas.microsoft.com/office/drawing/2010/main" val="0"/>
                </a:ext>
              </a:extLst>
            </a:blip>
            <a:srcRect t="29064" r="59478" b="29736"/>
            <a:stretch/>
          </p:blipFill>
          <p:spPr bwMode="auto">
            <a:xfrm>
              <a:off x="7361294" y="3947227"/>
              <a:ext cx="1667570" cy="1130309"/>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7114454" y="5594868"/>
              <a:ext cx="2576626" cy="646331"/>
            </a:xfrm>
            <a:prstGeom prst="rect">
              <a:avLst/>
            </a:prstGeom>
            <a:noFill/>
          </p:spPr>
          <p:txBody>
            <a:bodyPr wrap="none" rtlCol="0">
              <a:spAutoFit/>
            </a:bodyPr>
            <a:lstStyle/>
            <a:p>
              <a:pPr algn="ctr"/>
              <a:r>
                <a:rPr lang="en-US" dirty="0" smtClean="0">
                  <a:solidFill>
                    <a:srgbClr val="0070C0"/>
                  </a:solidFill>
                  <a:latin typeface="Times New Roman" panose="02020603050405020304" pitchFamily="18" charset="0"/>
                  <a:cs typeface="Times New Roman" panose="02020603050405020304" pitchFamily="18" charset="0"/>
                </a:rPr>
                <a:t>Cisco SX10</a:t>
              </a:r>
            </a:p>
            <a:p>
              <a:pPr algn="ctr"/>
              <a:r>
                <a:rPr lang="en-US" dirty="0" smtClean="0">
                  <a:solidFill>
                    <a:srgbClr val="0070C0"/>
                  </a:solidFill>
                  <a:latin typeface="Times New Roman" panose="02020603050405020304" pitchFamily="18" charset="0"/>
                  <a:cs typeface="Times New Roman" panose="02020603050405020304" pitchFamily="18" charset="0"/>
                </a:rPr>
                <a:t>(</a:t>
              </a:r>
              <a:r>
                <a:rPr lang="en-US" dirty="0" err="1" smtClean="0">
                  <a:solidFill>
                    <a:srgbClr val="0070C0"/>
                  </a:solidFill>
                  <a:latin typeface="Times New Roman" panose="02020603050405020304" pitchFamily="18" charset="0"/>
                  <a:cs typeface="Times New Roman" panose="02020603050405020304" pitchFamily="18" charset="0"/>
                </a:rPr>
                <a:t>cho</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các</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xã</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phường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xã</a:t>
              </a:r>
              <a:r>
                <a:rPr lang="en-US" dirty="0" smtClean="0">
                  <a:solidFill>
                    <a:srgbClr val="0070C0"/>
                  </a:solidFill>
                  <a:latin typeface="Times New Roman" panose="02020603050405020304" pitchFamily="18" charset="0"/>
                  <a:cs typeface="Times New Roman" panose="02020603050405020304" pitchFamily="18" charset="0"/>
                </a:rPr>
                <a:t>)</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28" name="Rounded Rectangle 27"/>
            <p:cNvSpPr/>
            <p:nvPr/>
          </p:nvSpPr>
          <p:spPr>
            <a:xfrm>
              <a:off x="6544732" y="3848697"/>
              <a:ext cx="3841128" cy="24193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latin typeface="Times New Roman" panose="02020603050405020304" pitchFamily="18" charset="0"/>
                <a:cs typeface="Times New Roman" panose="02020603050405020304" pitchFamily="18" charset="0"/>
              </a:endParaRPr>
            </a:p>
          </p:txBody>
        </p:sp>
      </p:grpSp>
      <p:sp>
        <p:nvSpPr>
          <p:cNvPr id="29" name="Content Placeholder 5"/>
          <p:cNvSpPr>
            <a:spLocks noGrp="1"/>
          </p:cNvSpPr>
          <p:nvPr>
            <p:ph idx="1"/>
          </p:nvPr>
        </p:nvSpPr>
        <p:spPr>
          <a:xfrm>
            <a:off x="4272591" y="4342979"/>
            <a:ext cx="7136354" cy="2493081"/>
          </a:xfrm>
        </p:spPr>
        <p:txBody>
          <a:bodyPr>
            <a:noAutofit/>
          </a:bodyPr>
          <a:lstStyle/>
          <a:p>
            <a:pPr marL="0" indent="0">
              <a:lnSpc>
                <a:spcPct val="150000"/>
              </a:lnSpc>
              <a:buNone/>
            </a:pPr>
            <a:r>
              <a:rPr lang="en-US" sz="1600" b="1" dirty="0" err="1" smtClean="0">
                <a:solidFill>
                  <a:srgbClr val="0070C0"/>
                </a:solidFill>
                <a:latin typeface="Times New Roman" panose="02020603050405020304" pitchFamily="18" charset="0"/>
                <a:cs typeface="Times New Roman" panose="02020603050405020304" pitchFamily="18" charset="0"/>
              </a:rPr>
              <a:t>Các</a:t>
            </a:r>
            <a:r>
              <a:rPr lang="en-US" sz="1600" b="1" dirty="0" smtClean="0">
                <a:solidFill>
                  <a:srgbClr val="0070C0"/>
                </a:solidFill>
                <a:latin typeface="Times New Roman" panose="02020603050405020304" pitchFamily="18" charset="0"/>
                <a:cs typeface="Times New Roman" panose="02020603050405020304" pitchFamily="18" charset="0"/>
              </a:rPr>
              <a:t> end-point </a:t>
            </a:r>
            <a:r>
              <a:rPr lang="en-US" sz="1600" b="1" dirty="0" err="1" smtClean="0">
                <a:solidFill>
                  <a:srgbClr val="0070C0"/>
                </a:solidFill>
                <a:latin typeface="Times New Roman" panose="02020603050405020304" pitchFamily="18" charset="0"/>
                <a:cs typeface="Times New Roman" panose="02020603050405020304" pitchFamily="18" charset="0"/>
              </a:rPr>
              <a:t>của</a:t>
            </a:r>
            <a:r>
              <a:rPr lang="en-US" sz="1600" b="1" dirty="0" smtClean="0">
                <a:solidFill>
                  <a:srgbClr val="0070C0"/>
                </a:solidFill>
                <a:latin typeface="Times New Roman" panose="02020603050405020304" pitchFamily="18" charset="0"/>
                <a:cs typeface="Times New Roman" panose="02020603050405020304" pitchFamily="18" charset="0"/>
              </a:rPr>
              <a:t> Cisco </a:t>
            </a:r>
            <a:r>
              <a:rPr lang="en-US" sz="1600" b="1" dirty="0" err="1" smtClean="0">
                <a:solidFill>
                  <a:srgbClr val="0070C0"/>
                </a:solidFill>
                <a:latin typeface="Times New Roman" panose="02020603050405020304" pitchFamily="18" charset="0"/>
                <a:cs typeface="Times New Roman" panose="02020603050405020304" pitchFamily="18" charset="0"/>
              </a:rPr>
              <a:t>mang</a:t>
            </a:r>
            <a:r>
              <a:rPr lang="en-US" sz="1600" b="1" dirty="0" smtClean="0">
                <a:solidFill>
                  <a:srgbClr val="0070C0"/>
                </a:solidFill>
                <a:latin typeface="Times New Roman" panose="02020603050405020304" pitchFamily="18" charset="0"/>
                <a:cs typeface="Times New Roman" panose="02020603050405020304" pitchFamily="18" charset="0"/>
              </a:rPr>
              <a:t> </a:t>
            </a:r>
            <a:r>
              <a:rPr lang="en-US" sz="1600" b="1" dirty="0" err="1" smtClean="0">
                <a:solidFill>
                  <a:srgbClr val="0070C0"/>
                </a:solidFill>
                <a:latin typeface="Times New Roman" panose="02020603050405020304" pitchFamily="18" charset="0"/>
                <a:cs typeface="Times New Roman" panose="02020603050405020304" pitchFamily="18" charset="0"/>
              </a:rPr>
              <a:t>lại</a:t>
            </a:r>
            <a:r>
              <a:rPr lang="en-US" sz="1600" b="1" dirty="0" smtClean="0">
                <a:solidFill>
                  <a:srgbClr val="0070C0"/>
                </a:solidFill>
                <a:latin typeface="Times New Roman" panose="02020603050405020304" pitchFamily="18" charset="0"/>
                <a:cs typeface="Times New Roman" panose="02020603050405020304" pitchFamily="18" charset="0"/>
              </a:rPr>
              <a:t> :</a:t>
            </a:r>
          </a:p>
          <a:p>
            <a:pPr>
              <a:lnSpc>
                <a:spcPct val="100000"/>
              </a:lnSpc>
            </a:pPr>
            <a:r>
              <a:rPr lang="en-US" sz="1600" dirty="0" err="1" smtClean="0">
                <a:solidFill>
                  <a:srgbClr val="0070C0"/>
                </a:solidFill>
                <a:latin typeface="Times New Roman" panose="02020603050405020304" pitchFamily="18" charset="0"/>
                <a:cs typeface="Times New Roman" panose="02020603050405020304" pitchFamily="18" charset="0"/>
              </a:rPr>
              <a:t>Cuộc</a:t>
            </a:r>
            <a:r>
              <a:rPr lang="en-US" sz="1600" dirty="0" smtClean="0">
                <a:solidFill>
                  <a:srgbClr val="0070C0"/>
                </a:solidFill>
                <a:latin typeface="Times New Roman" panose="02020603050405020304" pitchFamily="18" charset="0"/>
                <a:cs typeface="Times New Roman" panose="02020603050405020304" pitchFamily="18" charset="0"/>
              </a:rPr>
              <a:t> </a:t>
            </a:r>
            <a:r>
              <a:rPr lang="en-US" sz="1600" dirty="0" err="1" smtClean="0">
                <a:solidFill>
                  <a:srgbClr val="0070C0"/>
                </a:solidFill>
                <a:latin typeface="Times New Roman" panose="02020603050405020304" pitchFamily="18" charset="0"/>
                <a:cs typeface="Times New Roman" panose="02020603050405020304" pitchFamily="18" charset="0"/>
              </a:rPr>
              <a:t>họp</a:t>
            </a:r>
            <a:r>
              <a:rPr lang="en-US" sz="1600" dirty="0" smtClean="0">
                <a:solidFill>
                  <a:srgbClr val="0070C0"/>
                </a:solidFill>
                <a:latin typeface="Times New Roman" panose="02020603050405020304" pitchFamily="18" charset="0"/>
                <a:cs typeface="Times New Roman" panose="02020603050405020304" pitchFamily="18" charset="0"/>
              </a:rPr>
              <a:t> </a:t>
            </a:r>
            <a:r>
              <a:rPr lang="en-US" sz="1600" dirty="0" err="1" smtClean="0">
                <a:solidFill>
                  <a:srgbClr val="0070C0"/>
                </a:solidFill>
                <a:latin typeface="Times New Roman" panose="02020603050405020304" pitchFamily="18" charset="0"/>
                <a:cs typeface="Times New Roman" panose="02020603050405020304" pitchFamily="18" charset="0"/>
              </a:rPr>
              <a:t>thông</a:t>
            </a:r>
            <a:r>
              <a:rPr lang="en-US" sz="1600" dirty="0" smtClean="0">
                <a:solidFill>
                  <a:srgbClr val="0070C0"/>
                </a:solidFill>
                <a:latin typeface="Times New Roman" panose="02020603050405020304" pitchFamily="18" charset="0"/>
                <a:cs typeface="Times New Roman" panose="02020603050405020304" pitchFamily="18" charset="0"/>
              </a:rPr>
              <a:t> minh</a:t>
            </a:r>
          </a:p>
          <a:p>
            <a:pPr>
              <a:lnSpc>
                <a:spcPct val="100000"/>
              </a:lnSpc>
            </a:pPr>
            <a:r>
              <a:rPr lang="en-US" sz="1600" dirty="0" err="1" smtClean="0">
                <a:solidFill>
                  <a:srgbClr val="0070C0"/>
                </a:solidFill>
                <a:latin typeface="Times New Roman" panose="02020603050405020304" pitchFamily="18" charset="0"/>
                <a:cs typeface="Times New Roman" panose="02020603050405020304" pitchFamily="18" charset="0"/>
              </a:rPr>
              <a:t>Thuyết</a:t>
            </a:r>
            <a:r>
              <a:rPr lang="en-US" sz="1600" dirty="0" smtClean="0">
                <a:solidFill>
                  <a:srgbClr val="0070C0"/>
                </a:solidFill>
                <a:latin typeface="Times New Roman" panose="02020603050405020304" pitchFamily="18" charset="0"/>
                <a:cs typeface="Times New Roman" panose="02020603050405020304" pitchFamily="18" charset="0"/>
              </a:rPr>
              <a:t> </a:t>
            </a:r>
            <a:r>
              <a:rPr lang="en-US" sz="1600" dirty="0" err="1" smtClean="0">
                <a:solidFill>
                  <a:srgbClr val="0070C0"/>
                </a:solidFill>
                <a:latin typeface="Times New Roman" panose="02020603050405020304" pitchFamily="18" charset="0"/>
                <a:cs typeface="Times New Roman" panose="02020603050405020304" pitchFamily="18" charset="0"/>
              </a:rPr>
              <a:t>trình</a:t>
            </a:r>
            <a:r>
              <a:rPr lang="en-US" sz="1600" dirty="0" smtClean="0">
                <a:solidFill>
                  <a:srgbClr val="0070C0"/>
                </a:solidFill>
                <a:latin typeface="Times New Roman" panose="02020603050405020304" pitchFamily="18" charset="0"/>
                <a:cs typeface="Times New Roman" panose="02020603050405020304" pitchFamily="18" charset="0"/>
              </a:rPr>
              <a:t> </a:t>
            </a:r>
            <a:r>
              <a:rPr lang="en-US" sz="1600" dirty="0" err="1" smtClean="0">
                <a:solidFill>
                  <a:srgbClr val="0070C0"/>
                </a:solidFill>
                <a:latin typeface="Times New Roman" panose="02020603050405020304" pitchFamily="18" charset="0"/>
                <a:cs typeface="Times New Roman" panose="02020603050405020304" pitchFamily="18" charset="0"/>
              </a:rPr>
              <a:t>thông</a:t>
            </a:r>
            <a:r>
              <a:rPr lang="en-US" sz="1600" dirty="0" smtClean="0">
                <a:solidFill>
                  <a:srgbClr val="0070C0"/>
                </a:solidFill>
                <a:latin typeface="Times New Roman" panose="02020603050405020304" pitchFamily="18" charset="0"/>
                <a:cs typeface="Times New Roman" panose="02020603050405020304" pitchFamily="18" charset="0"/>
              </a:rPr>
              <a:t> minh</a:t>
            </a:r>
          </a:p>
          <a:p>
            <a:pPr>
              <a:lnSpc>
                <a:spcPct val="100000"/>
              </a:lnSpc>
            </a:pPr>
            <a:r>
              <a:rPr lang="en-US" sz="1600" dirty="0" err="1" smtClean="0">
                <a:solidFill>
                  <a:srgbClr val="0070C0"/>
                </a:solidFill>
                <a:latin typeface="Times New Roman" panose="02020603050405020304" pitchFamily="18" charset="0"/>
                <a:cs typeface="Times New Roman" panose="02020603050405020304" pitchFamily="18" charset="0"/>
              </a:rPr>
              <a:t>Phòng</a:t>
            </a:r>
            <a:r>
              <a:rPr lang="en-US" sz="1600" dirty="0" smtClean="0">
                <a:solidFill>
                  <a:srgbClr val="0070C0"/>
                </a:solidFill>
                <a:latin typeface="Times New Roman" panose="02020603050405020304" pitchFamily="18" charset="0"/>
                <a:cs typeface="Times New Roman" panose="02020603050405020304" pitchFamily="18" charset="0"/>
              </a:rPr>
              <a:t> </a:t>
            </a:r>
            <a:r>
              <a:rPr lang="en-US" sz="1600" dirty="0" err="1" smtClean="0">
                <a:solidFill>
                  <a:srgbClr val="0070C0"/>
                </a:solidFill>
                <a:latin typeface="Times New Roman" panose="02020603050405020304" pitchFamily="18" charset="0"/>
                <a:cs typeface="Times New Roman" panose="02020603050405020304" pitchFamily="18" charset="0"/>
              </a:rPr>
              <a:t>họp</a:t>
            </a:r>
            <a:r>
              <a:rPr lang="en-US" sz="1600" dirty="0" smtClean="0">
                <a:solidFill>
                  <a:srgbClr val="0070C0"/>
                </a:solidFill>
                <a:latin typeface="Times New Roman" panose="02020603050405020304" pitchFamily="18" charset="0"/>
                <a:cs typeface="Times New Roman" panose="02020603050405020304" pitchFamily="18" charset="0"/>
              </a:rPr>
              <a:t> </a:t>
            </a:r>
            <a:r>
              <a:rPr lang="en-US" sz="1600" dirty="0" err="1" smtClean="0">
                <a:solidFill>
                  <a:srgbClr val="0070C0"/>
                </a:solidFill>
                <a:latin typeface="Times New Roman" panose="02020603050405020304" pitchFamily="18" charset="0"/>
                <a:cs typeface="Times New Roman" panose="02020603050405020304" pitchFamily="18" charset="0"/>
              </a:rPr>
              <a:t>thông</a:t>
            </a:r>
            <a:r>
              <a:rPr lang="en-US" sz="1600" dirty="0" smtClean="0">
                <a:solidFill>
                  <a:srgbClr val="0070C0"/>
                </a:solidFill>
                <a:latin typeface="Times New Roman" panose="02020603050405020304" pitchFamily="18" charset="0"/>
                <a:cs typeface="Times New Roman" panose="02020603050405020304" pitchFamily="18" charset="0"/>
              </a:rPr>
              <a:t> minh</a:t>
            </a:r>
          </a:p>
          <a:p>
            <a:pPr>
              <a:lnSpc>
                <a:spcPct val="100000"/>
              </a:lnSpc>
            </a:pPr>
            <a:r>
              <a:rPr lang="en-US" sz="1600" dirty="0" err="1" smtClean="0">
                <a:solidFill>
                  <a:srgbClr val="0070C0"/>
                </a:solidFill>
                <a:latin typeface="Times New Roman" panose="02020603050405020304" pitchFamily="18" charset="0"/>
                <a:cs typeface="Times New Roman" panose="02020603050405020304" pitchFamily="18" charset="0"/>
              </a:rPr>
              <a:t>Thiết</a:t>
            </a:r>
            <a:r>
              <a:rPr lang="en-US" sz="1600" dirty="0" smtClean="0">
                <a:solidFill>
                  <a:srgbClr val="0070C0"/>
                </a:solidFill>
                <a:latin typeface="Times New Roman" panose="02020603050405020304" pitchFamily="18" charset="0"/>
                <a:cs typeface="Times New Roman" panose="02020603050405020304" pitchFamily="18" charset="0"/>
              </a:rPr>
              <a:t> </a:t>
            </a:r>
            <a:r>
              <a:rPr lang="en-US" sz="1600" dirty="0" err="1" smtClean="0">
                <a:solidFill>
                  <a:srgbClr val="0070C0"/>
                </a:solidFill>
                <a:latin typeface="Times New Roman" panose="02020603050405020304" pitchFamily="18" charset="0"/>
                <a:cs typeface="Times New Roman" panose="02020603050405020304" pitchFamily="18" charset="0"/>
              </a:rPr>
              <a:t>kế</a:t>
            </a:r>
            <a:r>
              <a:rPr lang="en-US" sz="1600" dirty="0" smtClean="0">
                <a:solidFill>
                  <a:srgbClr val="0070C0"/>
                </a:solidFill>
                <a:latin typeface="Times New Roman" panose="02020603050405020304" pitchFamily="18" charset="0"/>
                <a:cs typeface="Times New Roman" panose="02020603050405020304" pitchFamily="18" charset="0"/>
              </a:rPr>
              <a:t> </a:t>
            </a:r>
            <a:r>
              <a:rPr lang="en-US" sz="1600" dirty="0" err="1" smtClean="0">
                <a:solidFill>
                  <a:srgbClr val="0070C0"/>
                </a:solidFill>
                <a:latin typeface="Times New Roman" panose="02020603050405020304" pitchFamily="18" charset="0"/>
                <a:cs typeface="Times New Roman" panose="02020603050405020304" pitchFamily="18" charset="0"/>
              </a:rPr>
              <a:t>nhỏ</a:t>
            </a:r>
            <a:r>
              <a:rPr lang="en-US" sz="1600" dirty="0" smtClean="0">
                <a:solidFill>
                  <a:srgbClr val="0070C0"/>
                </a:solidFill>
                <a:latin typeface="Times New Roman" panose="02020603050405020304" pitchFamily="18" charset="0"/>
                <a:cs typeface="Times New Roman" panose="02020603050405020304" pitchFamily="18" charset="0"/>
              </a:rPr>
              <a:t> </a:t>
            </a:r>
            <a:r>
              <a:rPr lang="en-US" sz="1600" dirty="0" err="1" smtClean="0">
                <a:solidFill>
                  <a:srgbClr val="0070C0"/>
                </a:solidFill>
                <a:latin typeface="Times New Roman" panose="02020603050405020304" pitchFamily="18" charset="0"/>
                <a:cs typeface="Times New Roman" panose="02020603050405020304" pitchFamily="18" charset="0"/>
              </a:rPr>
              <a:t>gọn</a:t>
            </a:r>
            <a:r>
              <a:rPr lang="en-US" sz="1600" dirty="0" smtClean="0">
                <a:solidFill>
                  <a:srgbClr val="0070C0"/>
                </a:solidFill>
                <a:latin typeface="Times New Roman" panose="02020603050405020304" pitchFamily="18" charset="0"/>
                <a:cs typeface="Times New Roman" panose="02020603050405020304" pitchFamily="18" charset="0"/>
              </a:rPr>
              <a:t>, </a:t>
            </a:r>
            <a:r>
              <a:rPr lang="en-US" sz="1600" dirty="0" err="1" smtClean="0">
                <a:solidFill>
                  <a:srgbClr val="0070C0"/>
                </a:solidFill>
                <a:latin typeface="Times New Roman" panose="02020603050405020304" pitchFamily="18" charset="0"/>
                <a:cs typeface="Times New Roman" panose="02020603050405020304" pitchFamily="18" charset="0"/>
              </a:rPr>
              <a:t>hiện</a:t>
            </a:r>
            <a:r>
              <a:rPr lang="en-US" sz="1600" dirty="0" smtClean="0">
                <a:solidFill>
                  <a:srgbClr val="0070C0"/>
                </a:solidFill>
                <a:latin typeface="Times New Roman" panose="02020603050405020304" pitchFamily="18" charset="0"/>
                <a:cs typeface="Times New Roman" panose="02020603050405020304" pitchFamily="18" charset="0"/>
              </a:rPr>
              <a:t> </a:t>
            </a:r>
            <a:r>
              <a:rPr lang="en-US" sz="1600" dirty="0" err="1" smtClean="0">
                <a:solidFill>
                  <a:srgbClr val="0070C0"/>
                </a:solidFill>
                <a:latin typeface="Times New Roman" panose="02020603050405020304" pitchFamily="18" charset="0"/>
                <a:cs typeface="Times New Roman" panose="02020603050405020304" pitchFamily="18" charset="0"/>
              </a:rPr>
              <a:t>đại</a:t>
            </a:r>
            <a:endParaRPr lang="en-US" sz="1600" dirty="0" smtClean="0">
              <a:solidFill>
                <a:srgbClr val="0070C0"/>
              </a:solidFill>
              <a:latin typeface="Times New Roman" panose="02020603050405020304" pitchFamily="18" charset="0"/>
              <a:cs typeface="Times New Roman" panose="02020603050405020304" pitchFamily="18" charset="0"/>
            </a:endParaRPr>
          </a:p>
          <a:p>
            <a:pPr>
              <a:lnSpc>
                <a:spcPct val="100000"/>
              </a:lnSpc>
            </a:pPr>
            <a:r>
              <a:rPr lang="en-US" sz="1600" dirty="0" err="1" smtClean="0">
                <a:solidFill>
                  <a:srgbClr val="0070C0"/>
                </a:solidFill>
                <a:latin typeface="Times New Roman" panose="02020603050405020304" pitchFamily="18" charset="0"/>
                <a:cs typeface="Times New Roman" panose="02020603050405020304" pitchFamily="18" charset="0"/>
              </a:rPr>
              <a:t>Phù</a:t>
            </a:r>
            <a:r>
              <a:rPr lang="en-US" sz="1600" dirty="0" smtClean="0">
                <a:solidFill>
                  <a:srgbClr val="0070C0"/>
                </a:solidFill>
                <a:latin typeface="Times New Roman" panose="02020603050405020304" pitchFamily="18" charset="0"/>
                <a:cs typeface="Times New Roman" panose="02020603050405020304" pitchFamily="18" charset="0"/>
              </a:rPr>
              <a:t> </a:t>
            </a:r>
            <a:r>
              <a:rPr lang="en-US" sz="1600" dirty="0" err="1" smtClean="0">
                <a:solidFill>
                  <a:srgbClr val="0070C0"/>
                </a:solidFill>
                <a:latin typeface="Times New Roman" panose="02020603050405020304" pitchFamily="18" charset="0"/>
                <a:cs typeface="Times New Roman" panose="02020603050405020304" pitchFamily="18" charset="0"/>
              </a:rPr>
              <a:t>hợp</a:t>
            </a:r>
            <a:r>
              <a:rPr lang="en-US" sz="1600" dirty="0" smtClean="0">
                <a:solidFill>
                  <a:srgbClr val="0070C0"/>
                </a:solidFill>
                <a:latin typeface="Times New Roman" panose="02020603050405020304" pitchFamily="18" charset="0"/>
                <a:cs typeface="Times New Roman" panose="02020603050405020304" pitchFamily="18" charset="0"/>
              </a:rPr>
              <a:t> </a:t>
            </a:r>
            <a:r>
              <a:rPr lang="en-US" sz="1600" dirty="0" err="1" smtClean="0">
                <a:solidFill>
                  <a:srgbClr val="0070C0"/>
                </a:solidFill>
                <a:latin typeface="Times New Roman" panose="02020603050405020304" pitchFamily="18" charset="0"/>
                <a:cs typeface="Times New Roman" panose="02020603050405020304" pitchFamily="18" charset="0"/>
              </a:rPr>
              <a:t>với</a:t>
            </a:r>
            <a:r>
              <a:rPr lang="en-US" sz="1600" dirty="0" smtClean="0">
                <a:solidFill>
                  <a:srgbClr val="0070C0"/>
                </a:solidFill>
                <a:latin typeface="Times New Roman" panose="02020603050405020304" pitchFamily="18" charset="0"/>
                <a:cs typeface="Times New Roman" panose="02020603050405020304" pitchFamily="18" charset="0"/>
              </a:rPr>
              <a:t> </a:t>
            </a:r>
            <a:r>
              <a:rPr lang="en-US" sz="1600" dirty="0" err="1" smtClean="0">
                <a:solidFill>
                  <a:srgbClr val="0070C0"/>
                </a:solidFill>
                <a:latin typeface="Times New Roman" panose="02020603050405020304" pitchFamily="18" charset="0"/>
                <a:cs typeface="Times New Roman" panose="02020603050405020304" pitchFamily="18" charset="0"/>
              </a:rPr>
              <a:t>mô</a:t>
            </a:r>
            <a:r>
              <a:rPr lang="en-US" sz="1600" dirty="0" smtClean="0">
                <a:solidFill>
                  <a:srgbClr val="0070C0"/>
                </a:solidFill>
                <a:latin typeface="Times New Roman" panose="02020603050405020304" pitchFamily="18" charset="0"/>
                <a:cs typeface="Times New Roman" panose="02020603050405020304" pitchFamily="18" charset="0"/>
              </a:rPr>
              <a:t> </a:t>
            </a:r>
            <a:r>
              <a:rPr lang="en-US" sz="1600" dirty="0" err="1" smtClean="0">
                <a:solidFill>
                  <a:srgbClr val="0070C0"/>
                </a:solidFill>
                <a:latin typeface="Times New Roman" panose="02020603050405020304" pitchFamily="18" charset="0"/>
                <a:cs typeface="Times New Roman" panose="02020603050405020304" pitchFamily="18" charset="0"/>
              </a:rPr>
              <a:t>hình</a:t>
            </a:r>
            <a:r>
              <a:rPr lang="en-US" sz="1600" dirty="0" smtClean="0">
                <a:solidFill>
                  <a:srgbClr val="0070C0"/>
                </a:solidFill>
                <a:latin typeface="Times New Roman" panose="02020603050405020304" pitchFamily="18" charset="0"/>
                <a:cs typeface="Times New Roman" panose="02020603050405020304" pitchFamily="18" charset="0"/>
              </a:rPr>
              <a:t> </a:t>
            </a:r>
            <a:r>
              <a:rPr lang="en-US" sz="1600" dirty="0" err="1" smtClean="0">
                <a:solidFill>
                  <a:srgbClr val="0070C0"/>
                </a:solidFill>
                <a:latin typeface="Times New Roman" panose="02020603050405020304" pitchFamily="18" charset="0"/>
                <a:cs typeface="Times New Roman" panose="02020603050405020304" pitchFamily="18" charset="0"/>
              </a:rPr>
              <a:t>triển</a:t>
            </a:r>
            <a:r>
              <a:rPr lang="en-US" sz="1600" dirty="0" smtClean="0">
                <a:solidFill>
                  <a:srgbClr val="0070C0"/>
                </a:solidFill>
                <a:latin typeface="Times New Roman" panose="02020603050405020304" pitchFamily="18" charset="0"/>
                <a:cs typeface="Times New Roman" panose="02020603050405020304" pitchFamily="18" charset="0"/>
              </a:rPr>
              <a:t> </a:t>
            </a:r>
            <a:r>
              <a:rPr lang="en-US" sz="1600" dirty="0" err="1" smtClean="0">
                <a:solidFill>
                  <a:srgbClr val="0070C0"/>
                </a:solidFill>
                <a:latin typeface="Times New Roman" panose="02020603050405020304" pitchFamily="18" charset="0"/>
                <a:cs typeface="Times New Roman" panose="02020603050405020304" pitchFamily="18" charset="0"/>
              </a:rPr>
              <a:t>khai</a:t>
            </a:r>
            <a:r>
              <a:rPr lang="en-US" sz="1600" dirty="0" smtClean="0">
                <a:solidFill>
                  <a:srgbClr val="0070C0"/>
                </a:solidFill>
                <a:latin typeface="Times New Roman" panose="02020603050405020304" pitchFamily="18" charset="0"/>
                <a:cs typeface="Times New Roman" panose="02020603050405020304" pitchFamily="18" charset="0"/>
              </a:rPr>
              <a:t> </a:t>
            </a:r>
            <a:r>
              <a:rPr lang="en-US" sz="1600" dirty="0" err="1" smtClean="0">
                <a:solidFill>
                  <a:srgbClr val="0070C0"/>
                </a:solidFill>
                <a:latin typeface="Times New Roman" panose="02020603050405020304" pitchFamily="18" charset="0"/>
                <a:cs typeface="Times New Roman" panose="02020603050405020304" pitchFamily="18" charset="0"/>
              </a:rPr>
              <a:t>dạng</a:t>
            </a:r>
            <a:r>
              <a:rPr lang="en-US" sz="1600" dirty="0" smtClean="0">
                <a:solidFill>
                  <a:srgbClr val="0070C0"/>
                </a:solidFill>
                <a:latin typeface="Times New Roman" panose="02020603050405020304" pitchFamily="18" charset="0"/>
                <a:cs typeface="Times New Roman" panose="02020603050405020304" pitchFamily="18" charset="0"/>
              </a:rPr>
              <a:t> cloud </a:t>
            </a:r>
            <a:r>
              <a:rPr lang="en-US" sz="1600" dirty="0" err="1" smtClean="0">
                <a:solidFill>
                  <a:srgbClr val="0070C0"/>
                </a:solidFill>
                <a:latin typeface="Times New Roman" panose="02020603050405020304" pitchFamily="18" charset="0"/>
                <a:cs typeface="Times New Roman" panose="02020603050405020304" pitchFamily="18" charset="0"/>
              </a:rPr>
              <a:t>và</a:t>
            </a:r>
            <a:r>
              <a:rPr lang="en-US" sz="1600" dirty="0" smtClean="0">
                <a:solidFill>
                  <a:srgbClr val="0070C0"/>
                </a:solidFill>
                <a:latin typeface="Times New Roman" panose="02020603050405020304" pitchFamily="18" charset="0"/>
                <a:cs typeface="Times New Roman" panose="02020603050405020304" pitchFamily="18" charset="0"/>
              </a:rPr>
              <a:t> </a:t>
            </a:r>
            <a:r>
              <a:rPr lang="en-US" sz="1600" dirty="0" err="1" smtClean="0">
                <a:solidFill>
                  <a:srgbClr val="0070C0"/>
                </a:solidFill>
                <a:latin typeface="Times New Roman" panose="02020603050405020304" pitchFamily="18" charset="0"/>
                <a:cs typeface="Times New Roman" panose="02020603050405020304" pitchFamily="18" charset="0"/>
              </a:rPr>
              <a:t>on-premise</a:t>
            </a:r>
            <a:endParaRPr lang="vi-VN" sz="16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2179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14</a:t>
            </a:fld>
            <a:endParaRPr lang="en-US">
              <a:solidFill>
                <a:prstClr val="black">
                  <a:tint val="75000"/>
                </a:prstClr>
              </a:solidFill>
            </a:endParaRPr>
          </a:p>
        </p:txBody>
      </p:sp>
      <p:grpSp>
        <p:nvGrpSpPr>
          <p:cNvPr id="6" name="Group 5">
            <a:extLst>
              <a:ext uri="{FF2B5EF4-FFF2-40B4-BE49-F238E27FC236}">
                <a16:creationId xmlns:a16="http://schemas.microsoft.com/office/drawing/2014/main" id="{30A855DD-BFCF-43F9-9C5E-00BC5299AEB7}"/>
              </a:ext>
            </a:extLst>
          </p:cNvPr>
          <p:cNvGrpSpPr/>
          <p:nvPr/>
        </p:nvGrpSpPr>
        <p:grpSpPr>
          <a:xfrm>
            <a:off x="-47625" y="-42863"/>
            <a:ext cx="12239625" cy="6980238"/>
            <a:chOff x="-47625" y="-42863"/>
            <a:chExt cx="12239625" cy="6980238"/>
          </a:xfrm>
        </p:grpSpPr>
        <p:pic>
          <p:nvPicPr>
            <p:cNvPr id="8" name="Picture 11" descr="reallife1">
              <a:extLst>
                <a:ext uri="{FF2B5EF4-FFF2-40B4-BE49-F238E27FC236}">
                  <a16:creationId xmlns:a16="http://schemas.microsoft.com/office/drawing/2014/main" id="{5F43D554-CBC3-401C-A4E6-3008E70982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3" descr="Header">
              <a:extLst>
                <a:ext uri="{FF2B5EF4-FFF2-40B4-BE49-F238E27FC236}">
                  <a16:creationId xmlns:a16="http://schemas.microsoft.com/office/drawing/2014/main" id="{8C6BF2AD-5284-49E0-890E-6E92D65C15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a:extLst>
                <a:ext uri="{FF2B5EF4-FFF2-40B4-BE49-F238E27FC236}">
                  <a16:creationId xmlns:a16="http://schemas.microsoft.com/office/drawing/2014/main" id="{6C42A766-E978-4269-92EF-C5E6D6814FEE}"/>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12" name="Object 50">
              <a:extLst>
                <a:ext uri="{FF2B5EF4-FFF2-40B4-BE49-F238E27FC236}">
                  <a16:creationId xmlns:a16="http://schemas.microsoft.com/office/drawing/2014/main" id="{D2728C8E-6713-4B13-8189-6DD71226E021}"/>
                </a:ext>
              </a:extLst>
            </p:cNvPr>
            <p:cNvGraphicFramePr>
              <a:graphicFrameLocks noChangeAspect="1"/>
            </p:cNvGraphicFramePr>
            <p:nvPr>
              <p:extLst>
                <p:ext uri="{D42A27DB-BD31-4B8C-83A1-F6EECF244321}">
                  <p14:modId xmlns:p14="http://schemas.microsoft.com/office/powerpoint/2010/main" val="1712662545"/>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15396" r:id="rId6" imgW="4343400" imgH="609600" progId="CorelDRAW.Graphic.11">
                    <p:embed/>
                  </p:oleObj>
                </mc:Choice>
                <mc:Fallback>
                  <p:oleObj r:id="rId6" imgW="4343400" imgH="609600" progId="CorelDRAW.Graphic.11">
                    <p:embed/>
                    <p:pic>
                      <p:nvPicPr>
                        <p:cNvPr id="13" name="Object 50">
                          <a:extLst>
                            <a:ext uri="{FF2B5EF4-FFF2-40B4-BE49-F238E27FC236}">
                              <a16:creationId xmlns:a16="http://schemas.microsoft.com/office/drawing/2014/main" id="{25E11F56-CCE4-4780-A9BF-99FE667B1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
        <p:nvSpPr>
          <p:cNvPr id="13" name="Title 4"/>
          <p:cNvSpPr>
            <a:spLocks noGrp="1"/>
          </p:cNvSpPr>
          <p:nvPr>
            <p:ph type="title"/>
          </p:nvPr>
        </p:nvSpPr>
        <p:spPr>
          <a:xfrm>
            <a:off x="1676400" y="554589"/>
            <a:ext cx="10515600" cy="1325563"/>
          </a:xfrm>
        </p:spPr>
        <p:txBody>
          <a:bodyPr/>
          <a:lstStyle/>
          <a:p>
            <a:pPr algn="r"/>
            <a:r>
              <a:rPr lang="en-US" dirty="0" err="1" smtClean="0">
                <a:solidFill>
                  <a:srgbClr val="0070C0"/>
                </a:solidFill>
                <a:latin typeface="Times New Roman" panose="02020603050405020304" pitchFamily="18" charset="0"/>
                <a:cs typeface="Times New Roman" panose="02020603050405020304" pitchFamily="18" charset="0"/>
              </a:rPr>
              <a:t>Danh</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mục</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thiết</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bị</a:t>
            </a:r>
            <a:r>
              <a:rPr lang="en-US" dirty="0" smtClean="0">
                <a:solidFill>
                  <a:srgbClr val="0070C0"/>
                </a:solidFill>
                <a:latin typeface="Times New Roman" panose="02020603050405020304" pitchFamily="18" charset="0"/>
                <a:cs typeface="Times New Roman" panose="02020603050405020304" pitchFamily="18" charset="0"/>
              </a:rPr>
              <a:t> &amp; License</a:t>
            </a:r>
            <a:endParaRPr lang="en-US" dirty="0">
              <a:solidFill>
                <a:srgbClr val="0070C0"/>
              </a:solidFill>
              <a:latin typeface="Times New Roman" panose="02020603050405020304" pitchFamily="18" charset="0"/>
              <a:cs typeface="Times New Roman" panose="020206030504050203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858028255"/>
              </p:ext>
            </p:extLst>
          </p:nvPr>
        </p:nvGraphicFramePr>
        <p:xfrm>
          <a:off x="1337479" y="2005965"/>
          <a:ext cx="9444252" cy="4023360"/>
        </p:xfrm>
        <a:graphic>
          <a:graphicData uri="http://schemas.openxmlformats.org/drawingml/2006/table">
            <a:tbl>
              <a:tblPr firstRow="1" bandRow="1">
                <a:tableStyleId>{BDBED569-4797-4DF1-A0F4-6AAB3CD982D8}</a:tableStyleId>
              </a:tblPr>
              <a:tblGrid>
                <a:gridCol w="2485874">
                  <a:extLst>
                    <a:ext uri="{9D8B030D-6E8A-4147-A177-3AD203B41FA5}">
                      <a16:colId xmlns:a16="http://schemas.microsoft.com/office/drawing/2014/main" val="3486533539"/>
                    </a:ext>
                  </a:extLst>
                </a:gridCol>
                <a:gridCol w="5676301">
                  <a:extLst>
                    <a:ext uri="{9D8B030D-6E8A-4147-A177-3AD203B41FA5}">
                      <a16:colId xmlns:a16="http://schemas.microsoft.com/office/drawing/2014/main" val="1931403649"/>
                    </a:ext>
                  </a:extLst>
                </a:gridCol>
                <a:gridCol w="1282077">
                  <a:extLst>
                    <a:ext uri="{9D8B030D-6E8A-4147-A177-3AD203B41FA5}">
                      <a16:colId xmlns:a16="http://schemas.microsoft.com/office/drawing/2014/main" val="1047397287"/>
                    </a:ext>
                  </a:extLst>
                </a:gridCol>
              </a:tblGrid>
              <a:tr h="494763">
                <a:tc>
                  <a:txBody>
                    <a:bodyPr/>
                    <a:lstStyle/>
                    <a:p>
                      <a:pPr algn="ctr">
                        <a:lnSpc>
                          <a:spcPct val="150000"/>
                        </a:lnSpc>
                      </a:pPr>
                      <a:r>
                        <a:rPr lang="en-US" dirty="0" smtClean="0">
                          <a:latin typeface="Times New Roman" panose="02020603050405020304" pitchFamily="18" charset="0"/>
                          <a:cs typeface="Times New Roman" panose="02020603050405020304" pitchFamily="18" charset="0"/>
                        </a:rPr>
                        <a:t>Part</a:t>
                      </a:r>
                      <a:r>
                        <a:rPr lang="en-US" baseline="0" dirty="0" smtClean="0">
                          <a:latin typeface="Times New Roman" panose="02020603050405020304" pitchFamily="18" charset="0"/>
                          <a:cs typeface="Times New Roman" panose="02020603050405020304" pitchFamily="18" charset="0"/>
                        </a:rPr>
                        <a:t> – Number</a:t>
                      </a:r>
                      <a:endParaRPr lang="en-US"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dirty="0" err="1" smtClean="0">
                          <a:latin typeface="Times New Roman" panose="02020603050405020304" pitchFamily="18" charset="0"/>
                          <a:cs typeface="Times New Roman" panose="02020603050405020304" pitchFamily="18" charset="0"/>
                        </a:rPr>
                        <a:t>Mô</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tả</a:t>
                      </a:r>
                      <a:endParaRPr lang="en-US"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dirty="0" err="1" smtClean="0">
                          <a:latin typeface="Times New Roman" panose="02020603050405020304" pitchFamily="18" charset="0"/>
                          <a:cs typeface="Times New Roman" panose="02020603050405020304" pitchFamily="18" charset="0"/>
                        </a:rPr>
                        <a:t>Số</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lượng</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53653498"/>
                  </a:ext>
                </a:extLst>
              </a:tr>
              <a:tr h="494763">
                <a:tc>
                  <a:txBody>
                    <a:bodyPr/>
                    <a:lstStyle/>
                    <a:p>
                      <a:pPr>
                        <a:lnSpc>
                          <a:spcPct val="150000"/>
                        </a:lnSpc>
                      </a:pPr>
                      <a:r>
                        <a:rPr lang="en-US" dirty="0" smtClean="0">
                          <a:latin typeface="Times New Roman" panose="02020603050405020304" pitchFamily="18" charset="0"/>
                          <a:cs typeface="Times New Roman" panose="02020603050405020304" pitchFamily="18" charset="0"/>
                        </a:rPr>
                        <a:t>CTI-CMS-1K-BUN-K9</a:t>
                      </a:r>
                      <a:endParaRPr lang="en-US"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dirty="0" smtClean="0">
                          <a:latin typeface="Times New Roman" panose="02020603050405020304" pitchFamily="18" charset="0"/>
                          <a:cs typeface="Times New Roman" panose="02020603050405020304" pitchFamily="18" charset="0"/>
                        </a:rPr>
                        <a:t>Cisco Meeting Server (</a:t>
                      </a:r>
                      <a:r>
                        <a:rPr lang="en-US" dirty="0" err="1" smtClean="0">
                          <a:latin typeface="Times New Roman" panose="02020603050405020304" pitchFamily="18" charset="0"/>
                          <a:cs typeface="Times New Roman" panose="02020603050405020304" pitchFamily="18" charset="0"/>
                        </a:rPr>
                        <a:t>thiết</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bị</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điều</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khiển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trung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tâm</a:t>
                      </a:r>
                      <a:r>
                        <a:rPr lang="en-US" baseline="0" dirty="0" smtClean="0">
                          <a:latin typeface="Times New Roman" panose="02020603050405020304" pitchFamily="18" charset="0"/>
                          <a:cs typeface="Times New Roman" panose="02020603050405020304" pitchFamily="18" charset="0"/>
                        </a:rPr>
                        <a:t> MCU)</a:t>
                      </a:r>
                      <a:endParaRPr lang="en-US"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4536520"/>
                  </a:ext>
                </a:extLst>
              </a:tr>
              <a:tr h="494763">
                <a:tc>
                  <a:txBody>
                    <a:bodyPr/>
                    <a:lstStyle/>
                    <a:p>
                      <a:pPr>
                        <a:lnSpc>
                          <a:spcPct val="150000"/>
                        </a:lnSpc>
                      </a:pPr>
                      <a:r>
                        <a:rPr lang="en-US" dirty="0" smtClean="0">
                          <a:latin typeface="Times New Roman" panose="02020603050405020304" pitchFamily="18" charset="0"/>
                          <a:cs typeface="Times New Roman" panose="02020603050405020304" pitchFamily="18" charset="0"/>
                        </a:rPr>
                        <a:t>TP-SMP-K9</a:t>
                      </a:r>
                      <a:endParaRPr lang="en-US"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dirty="0" smtClean="0">
                          <a:latin typeface="Times New Roman" panose="02020603050405020304" pitchFamily="18" charset="0"/>
                          <a:cs typeface="Times New Roman" panose="02020603050405020304" pitchFamily="18" charset="0"/>
                        </a:rPr>
                        <a:t>License </a:t>
                      </a:r>
                      <a:r>
                        <a:rPr lang="en-US" dirty="0" err="1" smtClean="0">
                          <a:latin typeface="Times New Roman" panose="02020603050405020304" pitchFamily="18" charset="0"/>
                          <a:cs typeface="Times New Roman" panose="02020603050405020304" pitchFamily="18" charset="0"/>
                        </a:rPr>
                        <a:t>số</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cuộc</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họp</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đồng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thời</a:t>
                      </a:r>
                      <a:endParaRPr lang="en-US"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dirty="0" smtClean="0">
                          <a:latin typeface="Times New Roman" panose="02020603050405020304" pitchFamily="18" charset="0"/>
                          <a:cs typeface="Times New Roman" panose="02020603050405020304" pitchFamily="18" charset="0"/>
                        </a:rPr>
                        <a:t>10</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82322285"/>
                  </a:ext>
                </a:extLst>
              </a:tr>
              <a:tr h="494763">
                <a:tc>
                  <a:txBody>
                    <a:bodyPr/>
                    <a:lstStyle/>
                    <a:p>
                      <a:pPr>
                        <a:lnSpc>
                          <a:spcPct val="150000"/>
                        </a:lnSpc>
                      </a:pPr>
                      <a:r>
                        <a:rPr lang="en-US" dirty="0" smtClean="0">
                          <a:latin typeface="Times New Roman" panose="02020603050405020304" pitchFamily="18" charset="0"/>
                          <a:cs typeface="Times New Roman" panose="02020603050405020304" pitchFamily="18" charset="0"/>
                        </a:rPr>
                        <a:t>BE6M-M5-K9</a:t>
                      </a:r>
                      <a:endParaRPr lang="en-US"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dirty="0" smtClean="0">
                          <a:latin typeface="Times New Roman" panose="02020603050405020304" pitchFamily="18" charset="0"/>
                          <a:cs typeface="Times New Roman" panose="02020603050405020304" pitchFamily="18" charset="0"/>
                        </a:rPr>
                        <a:t>Server </a:t>
                      </a:r>
                      <a:r>
                        <a:rPr lang="en-US" dirty="0" err="1" smtClean="0">
                          <a:latin typeface="Times New Roman" panose="02020603050405020304" pitchFamily="18" charset="0"/>
                          <a:cs typeface="Times New Roman" panose="02020603050405020304" pitchFamily="18" charset="0"/>
                        </a:rPr>
                        <a:t>để</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cài</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đặt</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phần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mềm</a:t>
                      </a:r>
                      <a:r>
                        <a:rPr lang="en-US" baseline="0" dirty="0" smtClean="0">
                          <a:latin typeface="Times New Roman" panose="02020603050405020304" pitchFamily="18" charset="0"/>
                          <a:cs typeface="Times New Roman" panose="02020603050405020304" pitchFamily="18" charset="0"/>
                        </a:rPr>
                        <a:t> CUCM</a:t>
                      </a:r>
                      <a:endParaRPr lang="en-US"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0039113"/>
                  </a:ext>
                </a:extLst>
              </a:tr>
              <a:tr h="494763">
                <a:tc>
                  <a:txBody>
                    <a:bodyPr/>
                    <a:lstStyle/>
                    <a:p>
                      <a:pPr>
                        <a:lnSpc>
                          <a:spcPct val="150000"/>
                        </a:lnSpc>
                      </a:pPr>
                      <a:r>
                        <a:rPr lang="en-US" dirty="0" smtClean="0">
                          <a:latin typeface="Times New Roman" panose="02020603050405020304" pitchFamily="18" charset="0"/>
                          <a:cs typeface="Times New Roman" panose="02020603050405020304" pitchFamily="18" charset="0"/>
                        </a:rPr>
                        <a:t>R-CBE6K-K9</a:t>
                      </a:r>
                      <a:endParaRPr lang="en-US"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dirty="0" err="1" smtClean="0">
                          <a:latin typeface="Times New Roman" panose="02020603050405020304" pitchFamily="18" charset="0"/>
                          <a:cs typeface="Times New Roman" panose="02020603050405020304" pitchFamily="18" charset="0"/>
                        </a:rPr>
                        <a:t>Phần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mềm</a:t>
                      </a:r>
                      <a:r>
                        <a:rPr lang="en-US" baseline="0" dirty="0" smtClean="0">
                          <a:latin typeface="Times New Roman" panose="02020603050405020304" pitchFamily="18" charset="0"/>
                          <a:cs typeface="Times New Roman" panose="02020603050405020304" pitchFamily="18" charset="0"/>
                        </a:rPr>
                        <a:t> CUCM </a:t>
                      </a:r>
                      <a:r>
                        <a:rPr lang="en-US" baseline="0" dirty="0" err="1" smtClean="0">
                          <a:latin typeface="Times New Roman" panose="02020603050405020304" pitchFamily="18" charset="0"/>
                          <a:cs typeface="Times New Roman" panose="02020603050405020304" pitchFamily="18" charset="0"/>
                        </a:rPr>
                        <a:t>và</a:t>
                      </a:r>
                      <a:r>
                        <a:rPr lang="en-US" baseline="0" dirty="0" smtClean="0">
                          <a:latin typeface="Times New Roman" panose="02020603050405020304" pitchFamily="18" charset="0"/>
                          <a:cs typeface="Times New Roman" panose="02020603050405020304" pitchFamily="18" charset="0"/>
                        </a:rPr>
                        <a:t> License</a:t>
                      </a:r>
                      <a:endParaRPr lang="en-US"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dirty="0" smtClean="0">
                          <a:latin typeface="Times New Roman" panose="02020603050405020304" pitchFamily="18" charset="0"/>
                          <a:cs typeface="Times New Roman" panose="02020603050405020304" pitchFamily="18" charset="0"/>
                        </a:rPr>
                        <a:t>101</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9431449"/>
                  </a:ext>
                </a:extLst>
              </a:tr>
              <a:tr h="494763">
                <a:tc>
                  <a:txBody>
                    <a:bodyPr/>
                    <a:lstStyle/>
                    <a:p>
                      <a:pPr>
                        <a:lnSpc>
                          <a:spcPct val="150000"/>
                        </a:lnSpc>
                      </a:pPr>
                      <a:r>
                        <a:rPr lang="en-US" dirty="0" smtClean="0">
                          <a:latin typeface="Times New Roman" panose="02020603050405020304" pitchFamily="18" charset="0"/>
                          <a:cs typeface="Times New Roman" panose="02020603050405020304" pitchFamily="18" charset="0"/>
                        </a:rPr>
                        <a:t>CTS-SX80-IP60-K9</a:t>
                      </a:r>
                      <a:endParaRPr lang="en-US"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dirty="0" err="1" smtClean="0">
                          <a:latin typeface="Times New Roman" panose="02020603050405020304" pitchFamily="18" charset="0"/>
                          <a:cs typeface="Times New Roman" panose="02020603050405020304" pitchFamily="18" charset="0"/>
                        </a:rPr>
                        <a:t>Thiết</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bị</a:t>
                      </a:r>
                      <a:r>
                        <a:rPr lang="en-US" baseline="0" dirty="0" smtClean="0">
                          <a:latin typeface="Times New Roman" panose="02020603050405020304" pitchFamily="18" charset="0"/>
                          <a:cs typeface="Times New Roman" panose="02020603050405020304" pitchFamily="18" charset="0"/>
                        </a:rPr>
                        <a:t> end-point </a:t>
                      </a:r>
                      <a:r>
                        <a:rPr lang="en-US" baseline="0" dirty="0" err="1" smtClean="0">
                          <a:latin typeface="Times New Roman" panose="02020603050405020304" pitchFamily="18" charset="0"/>
                          <a:cs typeface="Times New Roman" panose="02020603050405020304" pitchFamily="18" charset="0"/>
                        </a:rPr>
                        <a:t>cho</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hội</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trường</a:t>
                      </a:r>
                      <a:r>
                        <a:rPr lang="en-US" baseline="0" dirty="0" smtClean="0">
                          <a:latin typeface="Times New Roman" panose="02020603050405020304" pitchFamily="18" charset="0"/>
                          <a:cs typeface="Times New Roman" panose="02020603050405020304" pitchFamily="18" charset="0"/>
                        </a:rPr>
                        <a:t> UBND </a:t>
                      </a:r>
                      <a:r>
                        <a:rPr lang="en-US" baseline="0" dirty="0" err="1" smtClean="0">
                          <a:latin typeface="Times New Roman" panose="02020603050405020304" pitchFamily="18" charset="0"/>
                          <a:cs typeface="Times New Roman" panose="02020603050405020304" pitchFamily="18" charset="0"/>
                        </a:rPr>
                        <a:t>Tỉnh</a:t>
                      </a:r>
                      <a:endParaRPr lang="en-US"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99656210"/>
                  </a:ext>
                </a:extLst>
              </a:tr>
              <a:tr h="494763">
                <a:tc>
                  <a:txBody>
                    <a:bodyPr/>
                    <a:lstStyle/>
                    <a:p>
                      <a:pPr>
                        <a:lnSpc>
                          <a:spcPct val="150000"/>
                        </a:lnSpc>
                      </a:pPr>
                      <a:r>
                        <a:rPr lang="en-US" dirty="0" smtClean="0">
                          <a:latin typeface="Times New Roman" panose="02020603050405020304" pitchFamily="18" charset="0"/>
                          <a:cs typeface="Times New Roman" panose="02020603050405020304" pitchFamily="18" charset="0"/>
                        </a:rPr>
                        <a:t>CS-KITP60-K9</a:t>
                      </a:r>
                      <a:endParaRPr lang="en-US"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dirty="0" err="1" smtClean="0">
                          <a:latin typeface="Times New Roman" panose="02020603050405020304" pitchFamily="18" charset="0"/>
                          <a:cs typeface="Times New Roman" panose="02020603050405020304" pitchFamily="18" charset="0"/>
                        </a:rPr>
                        <a:t>Thiết</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bị</a:t>
                      </a:r>
                      <a:r>
                        <a:rPr lang="en-US" baseline="0" dirty="0" smtClean="0">
                          <a:latin typeface="Times New Roman" panose="02020603050405020304" pitchFamily="18" charset="0"/>
                          <a:cs typeface="Times New Roman" panose="02020603050405020304" pitchFamily="18" charset="0"/>
                        </a:rPr>
                        <a:t> end-point </a:t>
                      </a:r>
                      <a:r>
                        <a:rPr lang="en-US" baseline="0" dirty="0" err="1" smtClean="0">
                          <a:latin typeface="Times New Roman" panose="02020603050405020304" pitchFamily="18" charset="0"/>
                          <a:cs typeface="Times New Roman" panose="02020603050405020304" pitchFamily="18" charset="0"/>
                        </a:rPr>
                        <a:t>cho</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các</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huyện</a:t>
                      </a:r>
                      <a:endParaRPr lang="en-US"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dirty="0" smtClean="0">
                          <a:latin typeface="Times New Roman" panose="02020603050405020304" pitchFamily="18" charset="0"/>
                          <a:cs typeface="Times New Roman" panose="02020603050405020304" pitchFamily="18" charset="0"/>
                        </a:rPr>
                        <a:t>9</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1918106"/>
                  </a:ext>
                </a:extLst>
              </a:tr>
              <a:tr h="494763">
                <a:tc>
                  <a:txBody>
                    <a:bodyPr/>
                    <a:lstStyle/>
                    <a:p>
                      <a:pPr>
                        <a:lnSpc>
                          <a:spcPct val="150000"/>
                        </a:lnSpc>
                      </a:pPr>
                      <a:r>
                        <a:rPr lang="en-US" dirty="0" smtClean="0">
                          <a:latin typeface="Times New Roman" panose="02020603050405020304" pitchFamily="18" charset="0"/>
                          <a:cs typeface="Times New Roman" panose="02020603050405020304" pitchFamily="18" charset="0"/>
                        </a:rPr>
                        <a:t>CTS-SX10N-K9</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dirty="0" err="1" smtClean="0">
                          <a:latin typeface="Times New Roman" panose="02020603050405020304" pitchFamily="18" charset="0"/>
                          <a:cs typeface="Times New Roman" panose="02020603050405020304" pitchFamily="18" charset="0"/>
                        </a:rPr>
                        <a:t>Thiết</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bị</a:t>
                      </a:r>
                      <a:r>
                        <a:rPr lang="en-US" baseline="0" dirty="0" smtClean="0">
                          <a:latin typeface="Times New Roman" panose="02020603050405020304" pitchFamily="18" charset="0"/>
                          <a:cs typeface="Times New Roman" panose="02020603050405020304" pitchFamily="18" charset="0"/>
                        </a:rPr>
                        <a:t> end-point </a:t>
                      </a:r>
                      <a:r>
                        <a:rPr lang="en-US" baseline="0" dirty="0" err="1" smtClean="0">
                          <a:latin typeface="Times New Roman" panose="02020603050405020304" pitchFamily="18" charset="0"/>
                          <a:cs typeface="Times New Roman" panose="02020603050405020304" pitchFamily="18" charset="0"/>
                        </a:rPr>
                        <a:t>cho</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các</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xã</a:t>
                      </a:r>
                      <a:r>
                        <a:rPr lang="en-US" baseline="0" dirty="0" smtClean="0">
                          <a:latin typeface="Times New Roman" panose="02020603050405020304" pitchFamily="18" charset="0"/>
                          <a:cs typeface="Times New Roman" panose="02020603050405020304" pitchFamily="18" charset="0"/>
                        </a:rPr>
                        <a:t>/</a:t>
                      </a:r>
                      <a:r>
                        <a:rPr lang="en-US" baseline="0" dirty="0" err="1" smtClean="0">
                          <a:latin typeface="Times New Roman" panose="02020603050405020304" pitchFamily="18" charset="0"/>
                          <a:cs typeface="Times New Roman" panose="02020603050405020304" pitchFamily="18" charset="0"/>
                        </a:rPr>
                        <a:t>phường</a:t>
                      </a:r>
                      <a:endParaRPr lang="en-US"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dirty="0" smtClean="0">
                          <a:latin typeface="Times New Roman" panose="02020603050405020304" pitchFamily="18" charset="0"/>
                          <a:cs typeface="Times New Roman" panose="02020603050405020304" pitchFamily="18" charset="0"/>
                        </a:rPr>
                        <a:t>91</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59865852"/>
                  </a:ext>
                </a:extLst>
              </a:tr>
            </a:tbl>
          </a:graphicData>
        </a:graphic>
      </p:graphicFrame>
    </p:spTree>
    <p:extLst>
      <p:ext uri="{BB962C8B-B14F-4D97-AF65-F5344CB8AC3E}">
        <p14:creationId xmlns:p14="http://schemas.microsoft.com/office/powerpoint/2010/main" val="686656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15</a:t>
            </a:fld>
            <a:endParaRPr lang="en-US">
              <a:solidFill>
                <a:prstClr val="black">
                  <a:tint val="75000"/>
                </a:prstClr>
              </a:solidFill>
            </a:endParaRPr>
          </a:p>
        </p:txBody>
      </p:sp>
      <p:grpSp>
        <p:nvGrpSpPr>
          <p:cNvPr id="13" name="Group 12">
            <a:extLst>
              <a:ext uri="{FF2B5EF4-FFF2-40B4-BE49-F238E27FC236}">
                <a16:creationId xmlns:a16="http://schemas.microsoft.com/office/drawing/2014/main" id="{BD8E71DC-312B-44F7-9E8C-3F7E564C1DF0}"/>
              </a:ext>
            </a:extLst>
          </p:cNvPr>
          <p:cNvGrpSpPr/>
          <p:nvPr/>
        </p:nvGrpSpPr>
        <p:grpSpPr>
          <a:xfrm>
            <a:off x="-47625" y="-42863"/>
            <a:ext cx="12239625" cy="6980238"/>
            <a:chOff x="-47625" y="-42863"/>
            <a:chExt cx="12239625" cy="6980238"/>
          </a:xfrm>
        </p:grpSpPr>
        <p:pic>
          <p:nvPicPr>
            <p:cNvPr id="14" name="Picture 11" descr="reallife1">
              <a:extLst>
                <a:ext uri="{FF2B5EF4-FFF2-40B4-BE49-F238E27FC236}">
                  <a16:creationId xmlns:a16="http://schemas.microsoft.com/office/drawing/2014/main" id="{986BDE00-C622-40D4-83CF-9680DBDC31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3" descr="Header">
              <a:extLst>
                <a:ext uri="{FF2B5EF4-FFF2-40B4-BE49-F238E27FC236}">
                  <a16:creationId xmlns:a16="http://schemas.microsoft.com/office/drawing/2014/main" id="{C6AAD754-DC82-4FDC-9AB0-68C7D22F4E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2">
              <a:extLst>
                <a:ext uri="{FF2B5EF4-FFF2-40B4-BE49-F238E27FC236}">
                  <a16:creationId xmlns:a16="http://schemas.microsoft.com/office/drawing/2014/main" id="{873CC056-BB51-4C3B-85A5-D5FAE5A8D957}"/>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17" name="Object 50">
              <a:extLst>
                <a:ext uri="{FF2B5EF4-FFF2-40B4-BE49-F238E27FC236}">
                  <a16:creationId xmlns:a16="http://schemas.microsoft.com/office/drawing/2014/main" id="{BE0F43F8-A9D2-44F1-A2A3-4E63B2384353}"/>
                </a:ext>
              </a:extLst>
            </p:cNvPr>
            <p:cNvGraphicFramePr>
              <a:graphicFrameLocks noChangeAspect="1"/>
            </p:cNvGraphicFramePr>
            <p:nvPr>
              <p:extLst>
                <p:ext uri="{D42A27DB-BD31-4B8C-83A1-F6EECF244321}">
                  <p14:modId xmlns:p14="http://schemas.microsoft.com/office/powerpoint/2010/main" val="1712662545"/>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16420" r:id="rId6" imgW="4343400" imgH="609600" progId="CorelDRAW.Graphic.11">
                    <p:embed/>
                  </p:oleObj>
                </mc:Choice>
                <mc:Fallback>
                  <p:oleObj r:id="rId6" imgW="4343400" imgH="609600" progId="CorelDRAW.Graphic.11">
                    <p:embed/>
                    <p:pic>
                      <p:nvPicPr>
                        <p:cNvPr id="13" name="Object 50">
                          <a:extLst>
                            <a:ext uri="{FF2B5EF4-FFF2-40B4-BE49-F238E27FC236}">
                              <a16:creationId xmlns:a16="http://schemas.microsoft.com/office/drawing/2014/main" id="{25E11F56-CCE4-4780-A9BF-99FE667B1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
        <p:nvSpPr>
          <p:cNvPr id="12" name="Title 4"/>
          <p:cNvSpPr>
            <a:spLocks noGrp="1"/>
          </p:cNvSpPr>
          <p:nvPr>
            <p:ph type="title"/>
          </p:nvPr>
        </p:nvSpPr>
        <p:spPr>
          <a:xfrm>
            <a:off x="1676400" y="677417"/>
            <a:ext cx="10515600" cy="1325563"/>
          </a:xfrm>
        </p:spPr>
        <p:txBody>
          <a:bodyPr/>
          <a:lstStyle/>
          <a:p>
            <a:pPr algn="r"/>
            <a:r>
              <a:rPr lang="en-US" dirty="0" err="1" smtClean="0">
                <a:solidFill>
                  <a:srgbClr val="0070C0"/>
                </a:solidFill>
                <a:latin typeface="Times New Roman" panose="02020603050405020304" pitchFamily="18" charset="0"/>
                <a:cs typeface="Times New Roman" panose="02020603050405020304" pitchFamily="18" charset="0"/>
              </a:rPr>
              <a:t>Băng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thông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tối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thiểu</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18" name="Content Placeholder 5"/>
          <p:cNvSpPr>
            <a:spLocks noGrp="1"/>
          </p:cNvSpPr>
          <p:nvPr>
            <p:ph idx="1"/>
          </p:nvPr>
        </p:nvSpPr>
        <p:spPr>
          <a:xfrm>
            <a:off x="762000" y="2093689"/>
            <a:ext cx="5608320" cy="1755776"/>
          </a:xfrm>
        </p:spPr>
        <p:txBody>
          <a:bodyPr>
            <a:noAutofit/>
          </a:bodyPr>
          <a:lstStyle/>
          <a:p>
            <a:pPr fontAlgn="base">
              <a:lnSpc>
                <a:spcPct val="100000"/>
              </a:lnSpc>
            </a:pPr>
            <a:r>
              <a:rPr lang="en-US" sz="1800" dirty="0" err="1" smtClean="0">
                <a:solidFill>
                  <a:srgbClr val="0070C0"/>
                </a:solidFill>
                <a:latin typeface="Times New Roman" panose="02020603050405020304" pitchFamily="18" charset="0"/>
                <a:cs typeface="Times New Roman" panose="02020603050405020304" pitchFamily="18" charset="0"/>
              </a:rPr>
              <a:t>Băng</a:t>
            </a:r>
            <a:r>
              <a:rPr lang="en-US" sz="1800" dirty="0" smtClean="0">
                <a:solidFill>
                  <a:srgbClr val="0070C0"/>
                </a:solidFill>
                <a:latin typeface="Times New Roman" panose="02020603050405020304" pitchFamily="18" charset="0"/>
                <a:cs typeface="Times New Roman" panose="02020603050405020304" pitchFamily="18" charset="0"/>
              </a:rPr>
              <a:t> </a:t>
            </a:r>
            <a:r>
              <a:rPr lang="en-US" sz="1800" dirty="0" err="1" smtClean="0">
                <a:solidFill>
                  <a:srgbClr val="0070C0"/>
                </a:solidFill>
                <a:latin typeface="Times New Roman" panose="02020603050405020304" pitchFamily="18" charset="0"/>
                <a:cs typeface="Times New Roman" panose="02020603050405020304" pitchFamily="18" charset="0"/>
              </a:rPr>
              <a:t>thông</a:t>
            </a:r>
            <a:r>
              <a:rPr lang="en-US" sz="1800" dirty="0" smtClean="0">
                <a:solidFill>
                  <a:srgbClr val="0070C0"/>
                </a:solidFill>
                <a:latin typeface="Times New Roman" panose="02020603050405020304" pitchFamily="18" charset="0"/>
                <a:cs typeface="Times New Roman" panose="02020603050405020304" pitchFamily="18" charset="0"/>
              </a:rPr>
              <a:t> </a:t>
            </a:r>
            <a:r>
              <a:rPr lang="en-US" sz="1800" dirty="0" err="1" smtClean="0">
                <a:solidFill>
                  <a:srgbClr val="0070C0"/>
                </a:solidFill>
                <a:latin typeface="Times New Roman" panose="02020603050405020304" pitchFamily="18" charset="0"/>
                <a:cs typeface="Times New Roman" panose="02020603050405020304" pitchFamily="18" charset="0"/>
              </a:rPr>
              <a:t>tối</a:t>
            </a:r>
            <a:r>
              <a:rPr lang="en-US" sz="1800" dirty="0" smtClean="0">
                <a:solidFill>
                  <a:srgbClr val="0070C0"/>
                </a:solidFill>
                <a:latin typeface="Times New Roman" panose="02020603050405020304" pitchFamily="18" charset="0"/>
                <a:cs typeface="Times New Roman" panose="02020603050405020304" pitchFamily="18" charset="0"/>
              </a:rPr>
              <a:t> </a:t>
            </a:r>
            <a:r>
              <a:rPr lang="en-US" sz="1800" dirty="0" err="1" smtClean="0">
                <a:solidFill>
                  <a:srgbClr val="0070C0"/>
                </a:solidFill>
                <a:latin typeface="Times New Roman" panose="02020603050405020304" pitchFamily="18" charset="0"/>
                <a:cs typeface="Times New Roman" panose="02020603050405020304" pitchFamily="18" charset="0"/>
              </a:rPr>
              <a:t>thiểu</a:t>
            </a:r>
            <a:r>
              <a:rPr lang="en-US" sz="1800" dirty="0" smtClean="0">
                <a:solidFill>
                  <a:srgbClr val="0070C0"/>
                </a:solidFill>
                <a:latin typeface="Times New Roman" panose="02020603050405020304" pitchFamily="18" charset="0"/>
                <a:cs typeface="Times New Roman" panose="02020603050405020304" pitchFamily="18" charset="0"/>
              </a:rPr>
              <a:t> </a:t>
            </a:r>
            <a:r>
              <a:rPr lang="en-US" sz="1800" dirty="0" err="1" smtClean="0">
                <a:solidFill>
                  <a:srgbClr val="0070C0"/>
                </a:solidFill>
                <a:latin typeface="Times New Roman" panose="02020603050405020304" pitchFamily="18" charset="0"/>
                <a:cs typeface="Times New Roman" panose="02020603050405020304" pitchFamily="18" charset="0"/>
              </a:rPr>
              <a:t>cho</a:t>
            </a:r>
            <a:r>
              <a:rPr lang="en-US" sz="1800" dirty="0" smtClean="0">
                <a:solidFill>
                  <a:srgbClr val="0070C0"/>
                </a:solidFill>
                <a:latin typeface="Times New Roman" panose="02020603050405020304" pitchFamily="18" charset="0"/>
                <a:cs typeface="Times New Roman" panose="02020603050405020304" pitchFamily="18" charset="0"/>
              </a:rPr>
              <a:t> 1 </a:t>
            </a:r>
            <a:r>
              <a:rPr lang="en-US" sz="1800" dirty="0" err="1" smtClean="0">
                <a:solidFill>
                  <a:srgbClr val="0070C0"/>
                </a:solidFill>
                <a:latin typeface="Times New Roman" panose="02020603050405020304" pitchFamily="18" charset="0"/>
                <a:cs typeface="Times New Roman" panose="02020603050405020304" pitchFamily="18" charset="0"/>
              </a:rPr>
              <a:t>điểm</a:t>
            </a:r>
            <a:r>
              <a:rPr lang="en-US" sz="1800" dirty="0" smtClean="0">
                <a:solidFill>
                  <a:srgbClr val="0070C0"/>
                </a:solidFill>
                <a:latin typeface="Times New Roman" panose="02020603050405020304" pitchFamily="18" charset="0"/>
                <a:cs typeface="Times New Roman" panose="02020603050405020304" pitchFamily="18" charset="0"/>
              </a:rPr>
              <a:t> </a:t>
            </a:r>
            <a:r>
              <a:rPr lang="en-US" sz="1800" dirty="0" err="1" smtClean="0">
                <a:solidFill>
                  <a:srgbClr val="0070C0"/>
                </a:solidFill>
                <a:latin typeface="Times New Roman" panose="02020603050405020304" pitchFamily="18" charset="0"/>
                <a:cs typeface="Times New Roman" panose="02020603050405020304" pitchFamily="18" charset="0"/>
              </a:rPr>
              <a:t>cầu</a:t>
            </a:r>
            <a:r>
              <a:rPr lang="en-US" sz="1800" dirty="0" smtClean="0">
                <a:solidFill>
                  <a:srgbClr val="0070C0"/>
                </a:solidFill>
                <a:latin typeface="Times New Roman" panose="02020603050405020304" pitchFamily="18" charset="0"/>
                <a:cs typeface="Times New Roman" panose="02020603050405020304" pitchFamily="18" charset="0"/>
              </a:rPr>
              <a:t> </a:t>
            </a:r>
            <a:r>
              <a:rPr lang="en-US" sz="1800" dirty="0" err="1" smtClean="0">
                <a:solidFill>
                  <a:srgbClr val="0070C0"/>
                </a:solidFill>
                <a:latin typeface="Times New Roman" panose="02020603050405020304" pitchFamily="18" charset="0"/>
                <a:cs typeface="Times New Roman" panose="02020603050405020304" pitchFamily="18" charset="0"/>
              </a:rPr>
              <a:t>với</a:t>
            </a:r>
            <a:r>
              <a:rPr lang="en-US" sz="1800" dirty="0" smtClean="0">
                <a:solidFill>
                  <a:srgbClr val="0070C0"/>
                </a:solidFill>
                <a:latin typeface="Times New Roman" panose="02020603050405020304" pitchFamily="18" charset="0"/>
                <a:cs typeface="Times New Roman" panose="02020603050405020304" pitchFamily="18" charset="0"/>
              </a:rPr>
              <a:t> </a:t>
            </a:r>
            <a:r>
              <a:rPr lang="en-US" sz="1800" dirty="0" err="1" smtClean="0">
                <a:solidFill>
                  <a:srgbClr val="0070C0"/>
                </a:solidFill>
                <a:latin typeface="Times New Roman" panose="02020603050405020304" pitchFamily="18" charset="0"/>
                <a:cs typeface="Times New Roman" panose="02020603050405020304" pitchFamily="18" charset="0"/>
              </a:rPr>
              <a:t>chuẩn</a:t>
            </a:r>
            <a:r>
              <a:rPr lang="en-US" sz="1800" dirty="0" smtClean="0">
                <a:solidFill>
                  <a:srgbClr val="0070C0"/>
                </a:solidFill>
                <a:latin typeface="Times New Roman" panose="02020603050405020304" pitchFamily="18" charset="0"/>
                <a:cs typeface="Times New Roman" panose="02020603050405020304" pitchFamily="18" charset="0"/>
              </a:rPr>
              <a:t> H.264</a:t>
            </a:r>
            <a:endParaRPr lang="en-US" sz="1800" dirty="0">
              <a:solidFill>
                <a:srgbClr val="0070C0"/>
              </a:solidFill>
              <a:latin typeface="Times New Roman" panose="02020603050405020304" pitchFamily="18" charset="0"/>
              <a:cs typeface="Times New Roman" panose="02020603050405020304" pitchFamily="18" charset="0"/>
            </a:endParaRPr>
          </a:p>
          <a:p>
            <a:pPr lvl="1" fontAlgn="base">
              <a:lnSpc>
                <a:spcPct val="100000"/>
              </a:lnSpc>
            </a:pPr>
            <a:r>
              <a:rPr lang="en-US" sz="1800" dirty="0" smtClean="0">
                <a:solidFill>
                  <a:srgbClr val="0070C0"/>
                </a:solidFill>
                <a:latin typeface="Times New Roman" panose="02020603050405020304" pitchFamily="18" charset="0"/>
                <a:cs typeface="Times New Roman" panose="02020603050405020304" pitchFamily="18" charset="0"/>
              </a:rPr>
              <a:t>720p30 </a:t>
            </a:r>
            <a:r>
              <a:rPr lang="en-US" sz="1800" dirty="0">
                <a:solidFill>
                  <a:srgbClr val="0070C0"/>
                </a:solidFill>
                <a:latin typeface="Times New Roman" panose="02020603050405020304" pitchFamily="18" charset="0"/>
                <a:cs typeface="Times New Roman" panose="02020603050405020304" pitchFamily="18" charset="0"/>
              </a:rPr>
              <a:t>from 768 kbps</a:t>
            </a:r>
          </a:p>
          <a:p>
            <a:pPr lvl="1" fontAlgn="base">
              <a:lnSpc>
                <a:spcPct val="100000"/>
              </a:lnSpc>
            </a:pPr>
            <a:r>
              <a:rPr lang="en-US" sz="1800" dirty="0" smtClean="0">
                <a:solidFill>
                  <a:srgbClr val="0070C0"/>
                </a:solidFill>
                <a:latin typeface="Times New Roman" panose="02020603050405020304" pitchFamily="18" charset="0"/>
                <a:cs typeface="Times New Roman" panose="02020603050405020304" pitchFamily="18" charset="0"/>
              </a:rPr>
              <a:t>720p60 </a:t>
            </a:r>
            <a:r>
              <a:rPr lang="en-US" sz="1800" dirty="0">
                <a:solidFill>
                  <a:srgbClr val="0070C0"/>
                </a:solidFill>
                <a:latin typeface="Times New Roman" panose="02020603050405020304" pitchFamily="18" charset="0"/>
                <a:cs typeface="Times New Roman" panose="02020603050405020304" pitchFamily="18" charset="0"/>
              </a:rPr>
              <a:t>from 1152 kbps</a:t>
            </a:r>
          </a:p>
          <a:p>
            <a:pPr lvl="1" fontAlgn="base">
              <a:lnSpc>
                <a:spcPct val="100000"/>
              </a:lnSpc>
            </a:pPr>
            <a:r>
              <a:rPr lang="en-US" sz="1800" dirty="0" smtClean="0">
                <a:solidFill>
                  <a:srgbClr val="0070C0"/>
                </a:solidFill>
                <a:latin typeface="Times New Roman" panose="02020603050405020304" pitchFamily="18" charset="0"/>
                <a:cs typeface="Times New Roman" panose="02020603050405020304" pitchFamily="18" charset="0"/>
              </a:rPr>
              <a:t>1080p30 </a:t>
            </a:r>
            <a:r>
              <a:rPr lang="en-US" sz="1800" dirty="0">
                <a:solidFill>
                  <a:srgbClr val="0070C0"/>
                </a:solidFill>
                <a:latin typeface="Times New Roman" panose="02020603050405020304" pitchFamily="18" charset="0"/>
                <a:cs typeface="Times New Roman" panose="02020603050405020304" pitchFamily="18" charset="0"/>
              </a:rPr>
              <a:t>from 1472 kbps</a:t>
            </a:r>
          </a:p>
          <a:p>
            <a:pPr lvl="1" fontAlgn="base">
              <a:lnSpc>
                <a:spcPct val="100000"/>
              </a:lnSpc>
            </a:pPr>
            <a:r>
              <a:rPr lang="en-US" sz="1800" dirty="0" smtClean="0">
                <a:solidFill>
                  <a:srgbClr val="0070C0"/>
                </a:solidFill>
                <a:latin typeface="Times New Roman" panose="02020603050405020304" pitchFamily="18" charset="0"/>
                <a:cs typeface="Times New Roman" panose="02020603050405020304" pitchFamily="18" charset="0"/>
              </a:rPr>
              <a:t>1080p60 </a:t>
            </a:r>
            <a:r>
              <a:rPr lang="en-US" sz="1800" dirty="0">
                <a:solidFill>
                  <a:srgbClr val="0070C0"/>
                </a:solidFill>
                <a:latin typeface="Times New Roman" panose="02020603050405020304" pitchFamily="18" charset="0"/>
                <a:cs typeface="Times New Roman" panose="02020603050405020304" pitchFamily="18" charset="0"/>
              </a:rPr>
              <a:t>from 2560 kbps</a:t>
            </a:r>
            <a:endParaRPr lang="en-US" sz="1800" dirty="0" smtClean="0">
              <a:solidFill>
                <a:srgbClr val="0070C0"/>
              </a:solidFill>
              <a:latin typeface="Times New Roman" panose="02020603050405020304" pitchFamily="18" charset="0"/>
              <a:cs typeface="Times New Roman" panose="02020603050405020304" pitchFamily="18" charset="0"/>
            </a:endParaRPr>
          </a:p>
        </p:txBody>
      </p:sp>
      <p:sp>
        <p:nvSpPr>
          <p:cNvPr id="19" name="Content Placeholder 5"/>
          <p:cNvSpPr txBox="1">
            <a:spLocks/>
          </p:cNvSpPr>
          <p:nvPr/>
        </p:nvSpPr>
        <p:spPr>
          <a:xfrm>
            <a:off x="5135880" y="4766976"/>
            <a:ext cx="6621780" cy="17557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00000"/>
              </a:lnSpc>
            </a:pPr>
            <a:r>
              <a:rPr lang="en-US" sz="2400" dirty="0" smtClean="0">
                <a:solidFill>
                  <a:srgbClr val="0070C0"/>
                </a:solidFill>
                <a:latin typeface="Times New Roman" panose="02020603050405020304" pitchFamily="18" charset="0"/>
                <a:cs typeface="Times New Roman" panose="02020603050405020304" pitchFamily="18" charset="0"/>
              </a:rPr>
              <a:t>Băng thông tại trung tâm : 300 Mbps</a:t>
            </a:r>
          </a:p>
          <a:p>
            <a:pPr fontAlgn="base">
              <a:lnSpc>
                <a:spcPct val="100000"/>
              </a:lnSpc>
            </a:pPr>
            <a:r>
              <a:rPr lang="en-US" sz="2400" dirty="0" smtClean="0">
                <a:solidFill>
                  <a:srgbClr val="0070C0"/>
                </a:solidFill>
                <a:latin typeface="Times New Roman" panose="02020603050405020304" pitchFamily="18" charset="0"/>
                <a:cs typeface="Times New Roman" panose="02020603050405020304" pitchFamily="18" charset="0"/>
              </a:rPr>
              <a:t>Băng thông tại mỗi huyện/xã</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smtClean="0">
                <a:solidFill>
                  <a:srgbClr val="0070C0"/>
                </a:solidFill>
                <a:latin typeface="Times New Roman" panose="02020603050405020304" pitchFamily="18" charset="0"/>
                <a:cs typeface="Times New Roman" panose="02020603050405020304" pitchFamily="18" charset="0"/>
              </a:rPr>
              <a:t>phường : 3 Mbps</a:t>
            </a:r>
          </a:p>
        </p:txBody>
      </p:sp>
      <p:sp>
        <p:nvSpPr>
          <p:cNvPr id="20" name="Right Arrow 19"/>
          <p:cNvSpPr/>
          <p:nvPr/>
        </p:nvSpPr>
        <p:spPr>
          <a:xfrm>
            <a:off x="1981200" y="4974620"/>
            <a:ext cx="1973580" cy="537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0988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16</a:t>
            </a:fld>
            <a:endParaRPr lang="en-US">
              <a:solidFill>
                <a:prstClr val="black">
                  <a:tint val="75000"/>
                </a:prstClr>
              </a:solidFill>
            </a:endParaRPr>
          </a:p>
        </p:txBody>
      </p:sp>
      <p:grpSp>
        <p:nvGrpSpPr>
          <p:cNvPr id="6" name="Group 5">
            <a:extLst>
              <a:ext uri="{FF2B5EF4-FFF2-40B4-BE49-F238E27FC236}">
                <a16:creationId xmlns:a16="http://schemas.microsoft.com/office/drawing/2014/main" id="{E893B7F9-6D2F-44D6-A362-AF3944336A2A}"/>
              </a:ext>
            </a:extLst>
          </p:cNvPr>
          <p:cNvGrpSpPr/>
          <p:nvPr/>
        </p:nvGrpSpPr>
        <p:grpSpPr>
          <a:xfrm>
            <a:off x="-47625" y="-42863"/>
            <a:ext cx="12239625" cy="6980238"/>
            <a:chOff x="-47625" y="-42863"/>
            <a:chExt cx="12239625" cy="6980238"/>
          </a:xfrm>
        </p:grpSpPr>
        <p:pic>
          <p:nvPicPr>
            <p:cNvPr id="8" name="Picture 11" descr="reallife1">
              <a:extLst>
                <a:ext uri="{FF2B5EF4-FFF2-40B4-BE49-F238E27FC236}">
                  <a16:creationId xmlns:a16="http://schemas.microsoft.com/office/drawing/2014/main" id="{6E390F0C-6158-411B-BC69-326CF24F3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3" descr="Header">
              <a:extLst>
                <a:ext uri="{FF2B5EF4-FFF2-40B4-BE49-F238E27FC236}">
                  <a16:creationId xmlns:a16="http://schemas.microsoft.com/office/drawing/2014/main" id="{C1AD35F5-0DDF-479D-890C-382D030D50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a:extLst>
                <a:ext uri="{FF2B5EF4-FFF2-40B4-BE49-F238E27FC236}">
                  <a16:creationId xmlns:a16="http://schemas.microsoft.com/office/drawing/2014/main" id="{85DA6515-8619-4166-857C-F19B7031BE2E}"/>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12" name="Object 50">
              <a:extLst>
                <a:ext uri="{FF2B5EF4-FFF2-40B4-BE49-F238E27FC236}">
                  <a16:creationId xmlns:a16="http://schemas.microsoft.com/office/drawing/2014/main" id="{5DD573B0-EE97-48C9-B844-A850E1FE9A35}"/>
                </a:ext>
              </a:extLst>
            </p:cNvPr>
            <p:cNvGraphicFramePr>
              <a:graphicFrameLocks noChangeAspect="1"/>
            </p:cNvGraphicFramePr>
            <p:nvPr>
              <p:extLst>
                <p:ext uri="{D42A27DB-BD31-4B8C-83A1-F6EECF244321}">
                  <p14:modId xmlns:p14="http://schemas.microsoft.com/office/powerpoint/2010/main" val="1712662545"/>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17444" r:id="rId6" imgW="4343400" imgH="609600" progId="CorelDRAW.Graphic.11">
                    <p:embed/>
                  </p:oleObj>
                </mc:Choice>
                <mc:Fallback>
                  <p:oleObj r:id="rId6" imgW="4343400" imgH="609600" progId="CorelDRAW.Graphic.11">
                    <p:embed/>
                    <p:pic>
                      <p:nvPicPr>
                        <p:cNvPr id="13" name="Object 50">
                          <a:extLst>
                            <a:ext uri="{FF2B5EF4-FFF2-40B4-BE49-F238E27FC236}">
                              <a16:creationId xmlns:a16="http://schemas.microsoft.com/office/drawing/2014/main" id="{25E11F56-CCE4-4780-A9BF-99FE667B1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
        <p:nvSpPr>
          <p:cNvPr id="13" name="Title 4"/>
          <p:cNvSpPr>
            <a:spLocks noGrp="1"/>
          </p:cNvSpPr>
          <p:nvPr>
            <p:ph type="title"/>
          </p:nvPr>
        </p:nvSpPr>
        <p:spPr>
          <a:xfrm>
            <a:off x="1676400" y="636475"/>
            <a:ext cx="10515600" cy="1325563"/>
          </a:xfrm>
        </p:spPr>
        <p:txBody>
          <a:bodyPr/>
          <a:lstStyle/>
          <a:p>
            <a:pPr algn="r"/>
            <a:r>
              <a:rPr lang="en-US" smtClean="0">
                <a:solidFill>
                  <a:srgbClr val="0070C0"/>
                </a:solidFill>
                <a:latin typeface="Times New Roman" panose="02020603050405020304" pitchFamily="18" charset="0"/>
                <a:cs typeface="Times New Roman" panose="02020603050405020304" pitchFamily="18" charset="0"/>
              </a:rPr>
              <a:t>NỘI DUNG TRÌNH BÀY</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14" name="Content Placeholder 5"/>
          <p:cNvSpPr>
            <a:spLocks noGrp="1"/>
          </p:cNvSpPr>
          <p:nvPr>
            <p:ph idx="1"/>
          </p:nvPr>
        </p:nvSpPr>
        <p:spPr>
          <a:xfrm>
            <a:off x="838200" y="2426128"/>
            <a:ext cx="10515600" cy="3793510"/>
          </a:xfrm>
        </p:spPr>
        <p:txBody>
          <a:bodyPr>
            <a:noAutofit/>
          </a:bodyPr>
          <a:lstStyle/>
          <a:p>
            <a:pPr marL="457200" indent="-457200">
              <a:lnSpc>
                <a:spcPct val="150000"/>
              </a:lnSpc>
              <a:buAutoNum type="arabicPeriod"/>
            </a:pP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MÔ HÌNH TỔNG QUAN</a:t>
            </a:r>
          </a:p>
          <a:p>
            <a:pPr marL="457200" indent="-457200">
              <a:lnSpc>
                <a:spcPct val="150000"/>
              </a:lnSpc>
              <a:buAutoNum type="arabicPeriod"/>
            </a:pP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ĐẶC ĐIỂM KỸ THUẬT</a:t>
            </a:r>
          </a:p>
          <a:p>
            <a:pPr marL="457200" indent="-457200">
              <a:lnSpc>
                <a:spcPct val="150000"/>
              </a:lnSpc>
              <a:buAutoNum type="arabicPeriod"/>
            </a:pPr>
            <a:r>
              <a:rPr lang="en-US" sz="2400" b="1" dirty="0">
                <a:solidFill>
                  <a:srgbClr val="0070C0"/>
                </a:solidFill>
                <a:latin typeface="Times New Roman" panose="02020603050405020304" pitchFamily="18" charset="0"/>
                <a:cs typeface="Times New Roman" panose="02020603050405020304" pitchFamily="18" charset="0"/>
              </a:rPr>
              <a:t>KHẢ NĂNG MỞ RỘNG CỦA HỆ THỐNG</a:t>
            </a:r>
          </a:p>
          <a:p>
            <a:pPr marL="457200" indent="-457200">
              <a:lnSpc>
                <a:spcPct val="150000"/>
              </a:lnSpc>
              <a:buAutoNum type="arabicPeriod"/>
            </a:pP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LỢI ÍCH MANG LẠI</a:t>
            </a:r>
          </a:p>
          <a:p>
            <a:pPr marL="457200" indent="-457200">
              <a:lnSpc>
                <a:spcPct val="150000"/>
              </a:lnSpc>
              <a:buAutoNum type="arabicPeriod"/>
            </a:pP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KẾ HOẠCH TRIỂN KHAI</a:t>
            </a:r>
            <a:endParaRPr lang="vi-VN" sz="24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16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17</a:t>
            </a:fld>
            <a:endParaRPr lang="en-US">
              <a:solidFill>
                <a:prstClr val="black">
                  <a:tint val="75000"/>
                </a:prstClr>
              </a:solidFill>
            </a:endParaRPr>
          </a:p>
        </p:txBody>
      </p:sp>
      <p:grpSp>
        <p:nvGrpSpPr>
          <p:cNvPr id="10" name="Group 9">
            <a:extLst>
              <a:ext uri="{FF2B5EF4-FFF2-40B4-BE49-F238E27FC236}">
                <a16:creationId xmlns:a16="http://schemas.microsoft.com/office/drawing/2014/main" id="{E9D06263-C2F2-4037-A4FA-614978E9B6E4}"/>
              </a:ext>
            </a:extLst>
          </p:cNvPr>
          <p:cNvGrpSpPr/>
          <p:nvPr/>
        </p:nvGrpSpPr>
        <p:grpSpPr>
          <a:xfrm>
            <a:off x="-47625" y="-42863"/>
            <a:ext cx="12239625" cy="6980238"/>
            <a:chOff x="-47625" y="-42863"/>
            <a:chExt cx="12239625" cy="6980238"/>
          </a:xfrm>
        </p:grpSpPr>
        <p:pic>
          <p:nvPicPr>
            <p:cNvPr id="11" name="Picture 11" descr="reallife1">
              <a:extLst>
                <a:ext uri="{FF2B5EF4-FFF2-40B4-BE49-F238E27FC236}">
                  <a16:creationId xmlns:a16="http://schemas.microsoft.com/office/drawing/2014/main" id="{19DB9836-04A0-4AE2-B175-184D9D7EE7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3" descr="Header">
              <a:extLst>
                <a:ext uri="{FF2B5EF4-FFF2-40B4-BE49-F238E27FC236}">
                  <a16:creationId xmlns:a16="http://schemas.microsoft.com/office/drawing/2014/main" id="{4582CAF3-4FF5-418F-8101-19C7CAACAD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a:extLst>
                <a:ext uri="{FF2B5EF4-FFF2-40B4-BE49-F238E27FC236}">
                  <a16:creationId xmlns:a16="http://schemas.microsoft.com/office/drawing/2014/main" id="{C164471D-4543-4F59-B42F-4BD5AC9DF328}"/>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15" name="Object 50">
              <a:extLst>
                <a:ext uri="{FF2B5EF4-FFF2-40B4-BE49-F238E27FC236}">
                  <a16:creationId xmlns:a16="http://schemas.microsoft.com/office/drawing/2014/main" id="{63256C71-E276-4E77-A0DF-BDDBCA77B2A6}"/>
                </a:ext>
              </a:extLst>
            </p:cNvPr>
            <p:cNvGraphicFramePr>
              <a:graphicFrameLocks noChangeAspect="1"/>
            </p:cNvGraphicFramePr>
            <p:nvPr>
              <p:extLst>
                <p:ext uri="{D42A27DB-BD31-4B8C-83A1-F6EECF244321}">
                  <p14:modId xmlns:p14="http://schemas.microsoft.com/office/powerpoint/2010/main" val="1712662545"/>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18467" r:id="rId6" imgW="4343400" imgH="609600" progId="CorelDRAW.Graphic.11">
                    <p:embed/>
                  </p:oleObj>
                </mc:Choice>
                <mc:Fallback>
                  <p:oleObj r:id="rId6" imgW="4343400" imgH="609600" progId="CorelDRAW.Graphic.11">
                    <p:embed/>
                    <p:pic>
                      <p:nvPicPr>
                        <p:cNvPr id="13" name="Object 50">
                          <a:extLst>
                            <a:ext uri="{FF2B5EF4-FFF2-40B4-BE49-F238E27FC236}">
                              <a16:creationId xmlns:a16="http://schemas.microsoft.com/office/drawing/2014/main" id="{25E11F56-CCE4-4780-A9BF-99FE667B1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
        <p:nvSpPr>
          <p:cNvPr id="16" name="Title 4"/>
          <p:cNvSpPr>
            <a:spLocks noGrp="1"/>
          </p:cNvSpPr>
          <p:nvPr>
            <p:ph type="title"/>
          </p:nvPr>
        </p:nvSpPr>
        <p:spPr>
          <a:xfrm>
            <a:off x="1676400" y="704717"/>
            <a:ext cx="10515600" cy="1325563"/>
          </a:xfrm>
        </p:spPr>
        <p:txBody>
          <a:bodyPr/>
          <a:lstStyle/>
          <a:p>
            <a:pPr algn="r"/>
            <a:r>
              <a:rPr lang="en-US" smtClean="0">
                <a:solidFill>
                  <a:srgbClr val="0070C0"/>
                </a:solidFill>
                <a:latin typeface="Times New Roman" panose="02020603050405020304" pitchFamily="18" charset="0"/>
                <a:cs typeface="Times New Roman" panose="02020603050405020304" pitchFamily="18" charset="0"/>
              </a:rPr>
              <a:t>Khả năng mở rộng của hệ thống</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17" name="Content Placeholder 5"/>
          <p:cNvSpPr txBox="1">
            <a:spLocks/>
          </p:cNvSpPr>
          <p:nvPr/>
        </p:nvSpPr>
        <p:spPr>
          <a:xfrm>
            <a:off x="5855110" y="2262818"/>
            <a:ext cx="6214970" cy="30040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00000"/>
              </a:lnSpc>
            </a:pPr>
            <a:r>
              <a:rPr lang="en-US" sz="2000" dirty="0" err="1" smtClean="0">
                <a:solidFill>
                  <a:srgbClr val="0070C0"/>
                </a:solidFill>
                <a:latin typeface="Times New Roman" panose="02020603050405020304" pitchFamily="18" charset="0"/>
                <a:cs typeface="Times New Roman" panose="02020603050405020304" pitchFamily="18" charset="0"/>
              </a:rPr>
              <a:t>Hỗ</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trợ</a:t>
            </a:r>
            <a:r>
              <a:rPr lang="en-US" sz="2000" dirty="0" smtClean="0">
                <a:solidFill>
                  <a:srgbClr val="0070C0"/>
                </a:solidFill>
                <a:latin typeface="Times New Roman" panose="02020603050405020304" pitchFamily="18" charset="0"/>
                <a:cs typeface="Times New Roman" panose="02020603050405020304" pitchFamily="18" charset="0"/>
              </a:rPr>
              <a:t> max 192 </a:t>
            </a:r>
            <a:r>
              <a:rPr lang="en-US" sz="2000" dirty="0" err="1" smtClean="0">
                <a:solidFill>
                  <a:srgbClr val="0070C0"/>
                </a:solidFill>
                <a:latin typeface="Times New Roman" panose="02020603050405020304" pitchFamily="18" charset="0"/>
                <a:cs typeface="Times New Roman" panose="02020603050405020304" pitchFamily="18" charset="0"/>
              </a:rPr>
              <a:t>điểm</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cầu</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cùng</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lúc</a:t>
            </a:r>
            <a:r>
              <a:rPr lang="en-US" sz="2000" dirty="0" smtClean="0">
                <a:solidFill>
                  <a:srgbClr val="0070C0"/>
                </a:solidFill>
                <a:latin typeface="Times New Roman" panose="02020603050405020304" pitchFamily="18" charset="0"/>
                <a:cs typeface="Times New Roman" panose="02020603050405020304" pitchFamily="18" charset="0"/>
              </a:rPr>
              <a:t>.</a:t>
            </a:r>
          </a:p>
          <a:p>
            <a:pPr fontAlgn="base">
              <a:lnSpc>
                <a:spcPct val="100000"/>
              </a:lnSpc>
            </a:pPr>
            <a:r>
              <a:rPr lang="en-US" sz="2000" dirty="0" err="1" smtClean="0">
                <a:solidFill>
                  <a:srgbClr val="0070C0"/>
                </a:solidFill>
                <a:latin typeface="Times New Roman" panose="02020603050405020304" pitchFamily="18" charset="0"/>
                <a:cs typeface="Times New Roman" panose="02020603050405020304" pitchFamily="18" charset="0"/>
              </a:rPr>
              <a:t>Hỗ</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trợ</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các</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thiết</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bị</a:t>
            </a:r>
            <a:r>
              <a:rPr lang="en-US" sz="2000" dirty="0" smtClean="0">
                <a:solidFill>
                  <a:srgbClr val="0070C0"/>
                </a:solidFill>
                <a:latin typeface="Times New Roman" panose="02020603050405020304" pitchFamily="18" charset="0"/>
                <a:cs typeface="Times New Roman" panose="02020603050405020304" pitchFamily="18" charset="0"/>
              </a:rPr>
              <a:t> End-point </a:t>
            </a:r>
            <a:r>
              <a:rPr lang="en-US" sz="2000" dirty="0" err="1" smtClean="0">
                <a:solidFill>
                  <a:srgbClr val="0070C0"/>
                </a:solidFill>
                <a:latin typeface="Times New Roman" panose="02020603050405020304" pitchFamily="18" charset="0"/>
                <a:cs typeface="Times New Roman" panose="02020603050405020304" pitchFamily="18" charset="0"/>
              </a:rPr>
              <a:t>chuyên</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dụng</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của</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hãng</a:t>
            </a:r>
            <a:r>
              <a:rPr lang="en-US" sz="2000" dirty="0" smtClean="0">
                <a:solidFill>
                  <a:srgbClr val="0070C0"/>
                </a:solidFill>
                <a:latin typeface="Times New Roman" panose="02020603050405020304" pitchFamily="18" charset="0"/>
                <a:cs typeface="Times New Roman" panose="02020603050405020304" pitchFamily="18" charset="0"/>
              </a:rPr>
              <a:t>.</a:t>
            </a:r>
          </a:p>
          <a:p>
            <a:pPr fontAlgn="base">
              <a:lnSpc>
                <a:spcPct val="100000"/>
              </a:lnSpc>
            </a:pPr>
            <a:r>
              <a:rPr lang="en-US" sz="2000" dirty="0" err="1" smtClean="0">
                <a:solidFill>
                  <a:srgbClr val="0070C0"/>
                </a:solidFill>
                <a:latin typeface="Times New Roman" panose="02020603050405020304" pitchFamily="18" charset="0"/>
                <a:cs typeface="Times New Roman" panose="02020603050405020304" pitchFamily="18" charset="0"/>
              </a:rPr>
              <a:t>Hỗ</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trợ</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các</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thiết</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bị</a:t>
            </a:r>
            <a:r>
              <a:rPr lang="en-US" sz="2000" dirty="0" smtClean="0">
                <a:solidFill>
                  <a:srgbClr val="0070C0"/>
                </a:solidFill>
                <a:latin typeface="Times New Roman" panose="02020603050405020304" pitchFamily="18" charset="0"/>
                <a:cs typeface="Times New Roman" panose="02020603050405020304" pitchFamily="18" charset="0"/>
              </a:rPr>
              <a:t> Laptop, Smart phone </a:t>
            </a:r>
            <a:r>
              <a:rPr lang="en-US" sz="2000" dirty="0" err="1" smtClean="0">
                <a:solidFill>
                  <a:srgbClr val="0070C0"/>
                </a:solidFill>
                <a:latin typeface="Times New Roman" panose="02020603050405020304" pitchFamily="18" charset="0"/>
                <a:cs typeface="Times New Roman" panose="02020603050405020304" pitchFamily="18" charset="0"/>
              </a:rPr>
              <a:t>sử</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dụng</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phần</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mềm</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của</a:t>
            </a:r>
            <a:r>
              <a:rPr lang="en-US" sz="2000" dirty="0" smtClean="0">
                <a:solidFill>
                  <a:srgbClr val="0070C0"/>
                </a:solidFill>
                <a:latin typeface="Times New Roman" panose="02020603050405020304" pitchFamily="18" charset="0"/>
                <a:cs typeface="Times New Roman" panose="02020603050405020304" pitchFamily="18" charset="0"/>
              </a:rPr>
              <a:t> third-party.</a:t>
            </a:r>
          </a:p>
          <a:p>
            <a:pPr fontAlgn="base">
              <a:lnSpc>
                <a:spcPct val="100000"/>
              </a:lnSpc>
            </a:pPr>
            <a:r>
              <a:rPr lang="en-US" sz="2000" dirty="0" err="1" smtClean="0">
                <a:solidFill>
                  <a:srgbClr val="0070C0"/>
                </a:solidFill>
                <a:latin typeface="Times New Roman" panose="02020603050405020304" pitchFamily="18" charset="0"/>
                <a:cs typeface="Times New Roman" panose="02020603050405020304" pitchFamily="18" charset="0"/>
              </a:rPr>
              <a:t>Dễ</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dàng</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thiết</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lập</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thêm</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phòng</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họp</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mới</a:t>
            </a:r>
            <a:r>
              <a:rPr lang="en-US" sz="2000" dirty="0" smtClean="0">
                <a:solidFill>
                  <a:srgbClr val="0070C0"/>
                </a:solidFill>
                <a:latin typeface="Times New Roman" panose="02020603050405020304" pitchFamily="18" charset="0"/>
                <a:cs typeface="Times New Roman" panose="02020603050405020304" pitchFamily="18" charset="0"/>
              </a:rPr>
              <a:t>.</a:t>
            </a:r>
          </a:p>
          <a:p>
            <a:pPr fontAlgn="base">
              <a:lnSpc>
                <a:spcPct val="100000"/>
              </a:lnSpc>
            </a:pPr>
            <a:r>
              <a:rPr lang="en-US" sz="2000" dirty="0" err="1" smtClean="0">
                <a:solidFill>
                  <a:srgbClr val="0070C0"/>
                </a:solidFill>
                <a:latin typeface="Times New Roman" panose="02020603050405020304" pitchFamily="18" charset="0"/>
                <a:cs typeface="Times New Roman" panose="02020603050405020304" pitchFamily="18" charset="0"/>
              </a:rPr>
              <a:t>Hỗ</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trợ</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WebRTC</a:t>
            </a:r>
            <a:r>
              <a:rPr lang="en-US" sz="2000" dirty="0" smtClean="0">
                <a:solidFill>
                  <a:srgbClr val="0070C0"/>
                </a:solidFill>
                <a:latin typeface="Times New Roman" panose="02020603050405020304" pitchFamily="18" charset="0"/>
                <a:cs typeface="Times New Roman" panose="02020603050405020304" pitchFamily="18" charset="0"/>
              </a:rPr>
              <a:t>.</a:t>
            </a:r>
          </a:p>
          <a:p>
            <a:pPr fontAlgn="base">
              <a:lnSpc>
                <a:spcPct val="100000"/>
              </a:lnSpc>
            </a:pPr>
            <a:r>
              <a:rPr lang="en-US" sz="2000" dirty="0" err="1" smtClean="0">
                <a:solidFill>
                  <a:srgbClr val="FF0000"/>
                </a:solidFill>
                <a:latin typeface="Times New Roman" panose="02020603050405020304" pitchFamily="18" charset="0"/>
                <a:cs typeface="Times New Roman" panose="02020603050405020304" pitchFamily="18" charset="0"/>
              </a:rPr>
              <a:t>Hỗ</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err="1" smtClean="0">
                <a:solidFill>
                  <a:srgbClr val="FF0000"/>
                </a:solidFill>
                <a:latin typeface="Times New Roman" panose="02020603050405020304" pitchFamily="18" charset="0"/>
                <a:cs typeface="Times New Roman" panose="02020603050405020304" pitchFamily="18" charset="0"/>
              </a:rPr>
              <a:t>trợ</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err="1" smtClean="0">
                <a:solidFill>
                  <a:srgbClr val="FF0000"/>
                </a:solidFill>
                <a:latin typeface="Times New Roman" panose="02020603050405020304" pitchFamily="18" charset="0"/>
                <a:cs typeface="Times New Roman" panose="02020603050405020304" pitchFamily="18" charset="0"/>
              </a:rPr>
              <a:t>không</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err="1" smtClean="0">
                <a:solidFill>
                  <a:srgbClr val="FF0000"/>
                </a:solidFill>
                <a:latin typeface="Times New Roman" panose="02020603050405020304" pitchFamily="18" charset="0"/>
                <a:cs typeface="Times New Roman" panose="02020603050405020304" pitchFamily="18" charset="0"/>
              </a:rPr>
              <a:t>giới</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err="1" smtClean="0">
                <a:solidFill>
                  <a:srgbClr val="FF0000"/>
                </a:solidFill>
                <a:latin typeface="Times New Roman" panose="02020603050405020304" pitchFamily="18" charset="0"/>
                <a:cs typeface="Times New Roman" panose="02020603050405020304" pitchFamily="18" charset="0"/>
              </a:rPr>
              <a:t>hạn</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err="1" smtClean="0">
                <a:solidFill>
                  <a:srgbClr val="FF0000"/>
                </a:solidFill>
                <a:latin typeface="Times New Roman" panose="02020603050405020304" pitchFamily="18" charset="0"/>
                <a:cs typeface="Times New Roman" panose="02020603050405020304" pitchFamily="18" charset="0"/>
              </a:rPr>
              <a:t>cuộc</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err="1" smtClean="0">
                <a:solidFill>
                  <a:srgbClr val="FF0000"/>
                </a:solidFill>
                <a:latin typeface="Times New Roman" panose="02020603050405020304" pitchFamily="18" charset="0"/>
                <a:cs typeface="Times New Roman" panose="02020603050405020304" pitchFamily="18" charset="0"/>
              </a:rPr>
              <a:t>họp</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err="1" smtClean="0">
                <a:solidFill>
                  <a:srgbClr val="FF0000"/>
                </a:solidFill>
                <a:latin typeface="Times New Roman" panose="02020603050405020304" pitchFamily="18" charset="0"/>
                <a:cs typeface="Times New Roman" panose="02020603050405020304" pitchFamily="18" charset="0"/>
              </a:rPr>
              <a:t>đồng</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err="1" smtClean="0">
                <a:solidFill>
                  <a:srgbClr val="FF0000"/>
                </a:solidFill>
                <a:latin typeface="Times New Roman" panose="02020603050405020304" pitchFamily="18" charset="0"/>
                <a:cs typeface="Times New Roman" panose="02020603050405020304" pitchFamily="18" charset="0"/>
              </a:rPr>
              <a:t>thời</a:t>
            </a:r>
            <a:r>
              <a:rPr lang="en-US" sz="2000" dirty="0" smtClean="0">
                <a:solidFill>
                  <a:srgbClr val="FF0000"/>
                </a:solidFill>
                <a:latin typeface="Times New Roman" panose="02020603050405020304" pitchFamily="18" charset="0"/>
                <a:cs typeface="Times New Roman" panose="02020603050405020304" pitchFamily="18" charset="0"/>
              </a:rPr>
              <a:t>.</a:t>
            </a:r>
          </a:p>
        </p:txBody>
      </p:sp>
      <p:pic>
        <p:nvPicPr>
          <p:cNvPr id="18" name="Picture 2" descr="Cisco Meeting Server 100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684" y="2137182"/>
            <a:ext cx="4509832" cy="127509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p:nvPicPr>
        <p:blipFill>
          <a:blip r:embed="rId9"/>
          <a:stretch>
            <a:fillRect/>
          </a:stretch>
        </p:blipFill>
        <p:spPr>
          <a:xfrm>
            <a:off x="316934" y="3371641"/>
            <a:ext cx="5538176" cy="1895183"/>
          </a:xfrm>
          <a:prstGeom prst="rect">
            <a:avLst/>
          </a:prstGeom>
        </p:spPr>
      </p:pic>
    </p:spTree>
    <p:extLst>
      <p:ext uri="{BB962C8B-B14F-4D97-AF65-F5344CB8AC3E}">
        <p14:creationId xmlns:p14="http://schemas.microsoft.com/office/powerpoint/2010/main" val="1170953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18</a:t>
            </a:fld>
            <a:endParaRPr lang="en-US">
              <a:solidFill>
                <a:prstClr val="black">
                  <a:tint val="75000"/>
                </a:prstClr>
              </a:solidFill>
            </a:endParaRPr>
          </a:p>
        </p:txBody>
      </p:sp>
      <p:grpSp>
        <p:nvGrpSpPr>
          <p:cNvPr id="13" name="Group 12">
            <a:extLst>
              <a:ext uri="{FF2B5EF4-FFF2-40B4-BE49-F238E27FC236}">
                <a16:creationId xmlns:a16="http://schemas.microsoft.com/office/drawing/2014/main" id="{E3754078-D282-424F-BDBE-F9DB950FBF10}"/>
              </a:ext>
            </a:extLst>
          </p:cNvPr>
          <p:cNvGrpSpPr/>
          <p:nvPr/>
        </p:nvGrpSpPr>
        <p:grpSpPr>
          <a:xfrm>
            <a:off x="-47625" y="-42863"/>
            <a:ext cx="12239625" cy="6980238"/>
            <a:chOff x="-47625" y="-42863"/>
            <a:chExt cx="12239625" cy="6980238"/>
          </a:xfrm>
        </p:grpSpPr>
        <p:pic>
          <p:nvPicPr>
            <p:cNvPr id="14" name="Picture 11" descr="reallife1">
              <a:extLst>
                <a:ext uri="{FF2B5EF4-FFF2-40B4-BE49-F238E27FC236}">
                  <a16:creationId xmlns:a16="http://schemas.microsoft.com/office/drawing/2014/main" id="{06F8E5D2-E924-4C93-BFE3-0BE5D52780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3" descr="Header">
              <a:extLst>
                <a:ext uri="{FF2B5EF4-FFF2-40B4-BE49-F238E27FC236}">
                  <a16:creationId xmlns:a16="http://schemas.microsoft.com/office/drawing/2014/main" id="{39F705D3-C8F0-4368-88F3-2A5A391D6C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2">
              <a:extLst>
                <a:ext uri="{FF2B5EF4-FFF2-40B4-BE49-F238E27FC236}">
                  <a16:creationId xmlns:a16="http://schemas.microsoft.com/office/drawing/2014/main" id="{4165770A-48B6-4E1F-A084-DDE53F4AE180}"/>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17" name="Object 50">
              <a:extLst>
                <a:ext uri="{FF2B5EF4-FFF2-40B4-BE49-F238E27FC236}">
                  <a16:creationId xmlns:a16="http://schemas.microsoft.com/office/drawing/2014/main" id="{9CE97890-571A-4D79-A989-CCCDD2A62E25}"/>
                </a:ext>
              </a:extLst>
            </p:cNvPr>
            <p:cNvGraphicFramePr>
              <a:graphicFrameLocks noChangeAspect="1"/>
            </p:cNvGraphicFramePr>
            <p:nvPr>
              <p:extLst>
                <p:ext uri="{D42A27DB-BD31-4B8C-83A1-F6EECF244321}">
                  <p14:modId xmlns:p14="http://schemas.microsoft.com/office/powerpoint/2010/main" val="1712662545"/>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19490" r:id="rId6" imgW="4343400" imgH="609600" progId="CorelDRAW.Graphic.11">
                    <p:embed/>
                  </p:oleObj>
                </mc:Choice>
                <mc:Fallback>
                  <p:oleObj r:id="rId6" imgW="4343400" imgH="609600" progId="CorelDRAW.Graphic.11">
                    <p:embed/>
                    <p:pic>
                      <p:nvPicPr>
                        <p:cNvPr id="13" name="Object 50">
                          <a:extLst>
                            <a:ext uri="{FF2B5EF4-FFF2-40B4-BE49-F238E27FC236}">
                              <a16:creationId xmlns:a16="http://schemas.microsoft.com/office/drawing/2014/main" id="{25E11F56-CCE4-4780-A9BF-99FE667B1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
        <p:nvSpPr>
          <p:cNvPr id="12" name="Title 4"/>
          <p:cNvSpPr>
            <a:spLocks noGrp="1"/>
          </p:cNvSpPr>
          <p:nvPr>
            <p:ph type="title"/>
          </p:nvPr>
        </p:nvSpPr>
        <p:spPr>
          <a:xfrm>
            <a:off x="1676400" y="677421"/>
            <a:ext cx="10515600" cy="1325563"/>
          </a:xfrm>
        </p:spPr>
        <p:txBody>
          <a:bodyPr/>
          <a:lstStyle/>
          <a:p>
            <a:pPr algn="r"/>
            <a:r>
              <a:rPr lang="en-US" dirty="0" smtClean="0">
                <a:solidFill>
                  <a:srgbClr val="0070C0"/>
                </a:solidFill>
                <a:latin typeface="Times New Roman" panose="02020603050405020304" pitchFamily="18" charset="0"/>
                <a:cs typeface="Times New Roman" panose="02020603050405020304" pitchFamily="18" charset="0"/>
              </a:rPr>
              <a:t>NỘI DUNG TRÌNH BÀY</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18" name="Content Placeholder 5"/>
          <p:cNvSpPr>
            <a:spLocks noGrp="1"/>
          </p:cNvSpPr>
          <p:nvPr>
            <p:ph idx="1"/>
          </p:nvPr>
        </p:nvSpPr>
        <p:spPr>
          <a:xfrm>
            <a:off x="838200" y="2467073"/>
            <a:ext cx="10515600" cy="3572285"/>
          </a:xfrm>
        </p:spPr>
        <p:txBody>
          <a:bodyPr>
            <a:noAutofit/>
          </a:bodyPr>
          <a:lstStyle/>
          <a:p>
            <a:pPr marL="457200" indent="-457200">
              <a:lnSpc>
                <a:spcPct val="150000"/>
              </a:lnSpc>
              <a:buAutoNum type="arabicPeriod"/>
            </a:pPr>
            <a:r>
              <a:rPr lang="en-US" sz="2400">
                <a:solidFill>
                  <a:schemeClr val="accent1">
                    <a:lumMod val="60000"/>
                    <a:lumOff val="40000"/>
                  </a:schemeClr>
                </a:solidFill>
                <a:latin typeface="Times New Roman" panose="02020603050405020304" pitchFamily="18" charset="0"/>
                <a:cs typeface="Times New Roman" panose="02020603050405020304" pitchFamily="18" charset="0"/>
              </a:rPr>
              <a:t>MÔ HÌNH TỔNG QUAN</a:t>
            </a:r>
          </a:p>
          <a:p>
            <a:pPr marL="457200" indent="-457200">
              <a:lnSpc>
                <a:spcPct val="150000"/>
              </a:lnSpc>
              <a:buAutoNum type="arabicPeriod"/>
            </a:pPr>
            <a:r>
              <a:rPr lang="en-US" sz="2400" smtClean="0">
                <a:solidFill>
                  <a:schemeClr val="accent1">
                    <a:lumMod val="60000"/>
                    <a:lumOff val="40000"/>
                  </a:schemeClr>
                </a:solidFill>
                <a:latin typeface="Times New Roman" panose="02020603050405020304" pitchFamily="18" charset="0"/>
                <a:cs typeface="Times New Roman" panose="02020603050405020304" pitchFamily="18" charset="0"/>
              </a:rPr>
              <a:t>ĐẶC ĐIỂM KỸ THUẬT</a:t>
            </a:r>
          </a:p>
          <a:p>
            <a:pPr marL="457200" indent="-457200">
              <a:lnSpc>
                <a:spcPct val="150000"/>
              </a:lnSpc>
              <a:buAutoNum type="arabicPeriod"/>
            </a:pPr>
            <a:r>
              <a:rPr lang="en-US" sz="2400" smtClean="0">
                <a:solidFill>
                  <a:schemeClr val="accent1">
                    <a:lumMod val="60000"/>
                    <a:lumOff val="40000"/>
                  </a:schemeClr>
                </a:solidFill>
                <a:latin typeface="Times New Roman" panose="02020603050405020304" pitchFamily="18" charset="0"/>
                <a:cs typeface="Times New Roman" panose="02020603050405020304" pitchFamily="18" charset="0"/>
              </a:rPr>
              <a:t>KHẢ NĂNG MỞ RỘNG CỦA HỆ THỐNG</a:t>
            </a:r>
          </a:p>
          <a:p>
            <a:pPr marL="457200" indent="-457200">
              <a:lnSpc>
                <a:spcPct val="150000"/>
              </a:lnSpc>
              <a:buAutoNum type="arabicPeriod"/>
            </a:pPr>
            <a:r>
              <a:rPr lang="en-US" sz="2400" b="1" smtClean="0">
                <a:solidFill>
                  <a:srgbClr val="0070C0"/>
                </a:solidFill>
                <a:latin typeface="Times New Roman" panose="02020603050405020304" pitchFamily="18" charset="0"/>
                <a:cs typeface="Times New Roman" panose="02020603050405020304" pitchFamily="18" charset="0"/>
              </a:rPr>
              <a:t>LỢI ÍCH MANG LẠI</a:t>
            </a:r>
            <a:endParaRPr lang="en-US" sz="2400" b="1">
              <a:solidFill>
                <a:srgbClr val="0070C0"/>
              </a:solidFill>
              <a:latin typeface="Times New Roman" panose="02020603050405020304" pitchFamily="18" charset="0"/>
              <a:cs typeface="Times New Roman" panose="02020603050405020304" pitchFamily="18" charset="0"/>
            </a:endParaRPr>
          </a:p>
          <a:p>
            <a:pPr marL="457200" indent="-457200">
              <a:lnSpc>
                <a:spcPct val="150000"/>
              </a:lnSpc>
              <a:buAutoNum type="arabicPeriod"/>
            </a:pPr>
            <a:r>
              <a:rPr lang="en-US" sz="2400" smtClean="0">
                <a:solidFill>
                  <a:schemeClr val="accent1">
                    <a:lumMod val="60000"/>
                    <a:lumOff val="40000"/>
                  </a:schemeClr>
                </a:solidFill>
                <a:latin typeface="Times New Roman" panose="02020603050405020304" pitchFamily="18" charset="0"/>
                <a:cs typeface="Times New Roman" panose="02020603050405020304" pitchFamily="18" charset="0"/>
              </a:rPr>
              <a:t>KẾ HOẠCH TRIỂN KHAI</a:t>
            </a:r>
            <a:endParaRPr lang="vi-VN" sz="24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9587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19</a:t>
            </a:fld>
            <a:endParaRPr lang="en-US">
              <a:solidFill>
                <a:prstClr val="black">
                  <a:tint val="75000"/>
                </a:prstClr>
              </a:solidFill>
            </a:endParaRPr>
          </a:p>
        </p:txBody>
      </p:sp>
      <p:grpSp>
        <p:nvGrpSpPr>
          <p:cNvPr id="7" name="Group 6">
            <a:extLst>
              <a:ext uri="{FF2B5EF4-FFF2-40B4-BE49-F238E27FC236}">
                <a16:creationId xmlns:a16="http://schemas.microsoft.com/office/drawing/2014/main" id="{6D24461B-9D39-4E6F-A446-B0514D1EE609}"/>
              </a:ext>
            </a:extLst>
          </p:cNvPr>
          <p:cNvGrpSpPr/>
          <p:nvPr/>
        </p:nvGrpSpPr>
        <p:grpSpPr>
          <a:xfrm>
            <a:off x="-47625" y="-42863"/>
            <a:ext cx="12239625" cy="6980238"/>
            <a:chOff x="-47625" y="-42863"/>
            <a:chExt cx="12239625" cy="6980238"/>
          </a:xfrm>
        </p:grpSpPr>
        <p:pic>
          <p:nvPicPr>
            <p:cNvPr id="8" name="Picture 11" descr="reallife1">
              <a:extLst>
                <a:ext uri="{FF2B5EF4-FFF2-40B4-BE49-F238E27FC236}">
                  <a16:creationId xmlns:a16="http://schemas.microsoft.com/office/drawing/2014/main" id="{43D3A400-2D91-4387-8CFA-9B792B2FFC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3" descr="Header">
              <a:extLst>
                <a:ext uri="{FF2B5EF4-FFF2-40B4-BE49-F238E27FC236}">
                  <a16:creationId xmlns:a16="http://schemas.microsoft.com/office/drawing/2014/main" id="{35D956E3-B9DD-4672-939C-35D5DAB2BF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a:extLst>
                <a:ext uri="{FF2B5EF4-FFF2-40B4-BE49-F238E27FC236}">
                  <a16:creationId xmlns:a16="http://schemas.microsoft.com/office/drawing/2014/main" id="{85F21DFE-870C-4398-A062-5B3B74EA3621}"/>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12" name="Object 50">
              <a:extLst>
                <a:ext uri="{FF2B5EF4-FFF2-40B4-BE49-F238E27FC236}">
                  <a16:creationId xmlns:a16="http://schemas.microsoft.com/office/drawing/2014/main" id="{0420F205-2468-4F57-B432-28574585CAA7}"/>
                </a:ext>
              </a:extLst>
            </p:cNvPr>
            <p:cNvGraphicFramePr>
              <a:graphicFrameLocks noChangeAspect="1"/>
            </p:cNvGraphicFramePr>
            <p:nvPr>
              <p:extLst>
                <p:ext uri="{D42A27DB-BD31-4B8C-83A1-F6EECF244321}">
                  <p14:modId xmlns:p14="http://schemas.microsoft.com/office/powerpoint/2010/main" val="1712662545"/>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20513" r:id="rId6" imgW="4343400" imgH="609600" progId="CorelDRAW.Graphic.11">
                    <p:embed/>
                  </p:oleObj>
                </mc:Choice>
                <mc:Fallback>
                  <p:oleObj r:id="rId6" imgW="4343400" imgH="609600" progId="CorelDRAW.Graphic.11">
                    <p:embed/>
                    <p:pic>
                      <p:nvPicPr>
                        <p:cNvPr id="13" name="Object 50">
                          <a:extLst>
                            <a:ext uri="{FF2B5EF4-FFF2-40B4-BE49-F238E27FC236}">
                              <a16:creationId xmlns:a16="http://schemas.microsoft.com/office/drawing/2014/main" id="{25E11F56-CCE4-4780-A9BF-99FE667B1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
        <p:nvSpPr>
          <p:cNvPr id="13" name="Title 4"/>
          <p:cNvSpPr>
            <a:spLocks noGrp="1"/>
          </p:cNvSpPr>
          <p:nvPr>
            <p:ph type="title"/>
          </p:nvPr>
        </p:nvSpPr>
        <p:spPr>
          <a:xfrm>
            <a:off x="1676400" y="636478"/>
            <a:ext cx="10515600" cy="1325563"/>
          </a:xfrm>
        </p:spPr>
        <p:txBody>
          <a:bodyPr/>
          <a:lstStyle/>
          <a:p>
            <a:pPr algn="r"/>
            <a:r>
              <a:rPr lang="en-US" smtClean="0">
                <a:solidFill>
                  <a:srgbClr val="0070C0"/>
                </a:solidFill>
                <a:latin typeface="Times New Roman" panose="02020603050405020304" pitchFamily="18" charset="0"/>
                <a:cs typeface="Times New Roman" panose="02020603050405020304" pitchFamily="18" charset="0"/>
              </a:rPr>
              <a:t>Lợi ích mang lại</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14" name="Content Placeholder 5"/>
          <p:cNvSpPr txBox="1">
            <a:spLocks/>
          </p:cNvSpPr>
          <p:nvPr/>
        </p:nvSpPr>
        <p:spPr>
          <a:xfrm>
            <a:off x="1846010" y="5599457"/>
            <a:ext cx="9652000" cy="8295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00000"/>
              </a:lnSpc>
              <a:buNone/>
            </a:pPr>
            <a:r>
              <a:rPr lang="en-US" sz="2400" smtClean="0">
                <a:solidFill>
                  <a:srgbClr val="0070C0"/>
                </a:solidFill>
                <a:latin typeface="Times New Roman" panose="02020603050405020304" pitchFamily="18" charset="0"/>
                <a:cs typeface="Times New Roman" panose="02020603050405020304" pitchFamily="18" charset="0"/>
              </a:rPr>
              <a:t>Hỗ trợ đào tạo, tập huấn từ xa, chẩn đoán từ xa, tham mưu chỉ đạo quân sự, an ninh trật tự,…</a:t>
            </a:r>
          </a:p>
        </p:txBody>
      </p:sp>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6046" y="2528800"/>
            <a:ext cx="770241" cy="512560"/>
          </a:xfrm>
          <a:prstGeom prst="rect">
            <a:avLst/>
          </a:prstGeom>
        </p:spPr>
      </p:pic>
      <p:pic>
        <p:nvPicPr>
          <p:cNvPr id="16" name="Picture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018" y="3210359"/>
            <a:ext cx="772886" cy="677086"/>
          </a:xfrm>
          <a:prstGeom prst="rect">
            <a:avLst/>
          </a:prstGeom>
        </p:spPr>
      </p:pic>
      <p:pic>
        <p:nvPicPr>
          <p:cNvPr id="17" name="Picture 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4307" y="5567244"/>
            <a:ext cx="1042141" cy="780600"/>
          </a:xfrm>
          <a:prstGeom prst="rect">
            <a:avLst/>
          </a:prstGeom>
        </p:spPr>
      </p:pic>
      <p:pic>
        <p:nvPicPr>
          <p:cNvPr id="18" name="Picture 1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6078" y="4040752"/>
            <a:ext cx="870176" cy="487299"/>
          </a:xfrm>
          <a:prstGeom prst="rect">
            <a:avLst/>
          </a:prstGeom>
        </p:spPr>
      </p:pic>
      <p:pic>
        <p:nvPicPr>
          <p:cNvPr id="19" name="Picture 1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85907" y="4783176"/>
            <a:ext cx="1003426" cy="561919"/>
          </a:xfrm>
          <a:prstGeom prst="rect">
            <a:avLst/>
          </a:prstGeom>
        </p:spPr>
      </p:pic>
      <p:pic>
        <p:nvPicPr>
          <p:cNvPr id="20" name="Picture 1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36027" y="1735205"/>
            <a:ext cx="1170260" cy="720160"/>
          </a:xfrm>
          <a:prstGeom prst="rect">
            <a:avLst/>
          </a:prstGeom>
        </p:spPr>
      </p:pic>
      <p:pic>
        <p:nvPicPr>
          <p:cNvPr id="21" name="Picture 2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98672" y="1038192"/>
            <a:ext cx="628023" cy="464400"/>
          </a:xfrm>
          <a:prstGeom prst="rect">
            <a:avLst/>
          </a:prstGeom>
        </p:spPr>
      </p:pic>
      <p:sp>
        <p:nvSpPr>
          <p:cNvPr id="22" name="Rectangle 21"/>
          <p:cNvSpPr/>
          <p:nvPr/>
        </p:nvSpPr>
        <p:spPr>
          <a:xfrm>
            <a:off x="1803451" y="1048491"/>
            <a:ext cx="5929828" cy="461665"/>
          </a:xfrm>
          <a:prstGeom prst="rect">
            <a:avLst/>
          </a:prstGeom>
        </p:spPr>
        <p:txBody>
          <a:bodyPr wrap="none">
            <a:spAutoFit/>
          </a:bodyPr>
          <a:lstStyle/>
          <a:p>
            <a:pPr fontAlgn="base">
              <a:lnSpc>
                <a:spcPct val="100000"/>
              </a:lnSpc>
            </a:pPr>
            <a:r>
              <a:rPr lang="en-US" sz="2400">
                <a:solidFill>
                  <a:srgbClr val="0070C0"/>
                </a:solidFill>
                <a:latin typeface="Times New Roman" panose="02020603050405020304" pitchFamily="18" charset="0"/>
                <a:cs typeface="Times New Roman" panose="02020603050405020304" pitchFamily="18" charset="0"/>
              </a:rPr>
              <a:t>Hệ thống sẵn sàng phục vụ họp bất cứ lúc nào.</a:t>
            </a:r>
          </a:p>
        </p:txBody>
      </p:sp>
      <p:sp>
        <p:nvSpPr>
          <p:cNvPr id="23" name="Rectangle 22"/>
          <p:cNvSpPr/>
          <p:nvPr/>
        </p:nvSpPr>
        <p:spPr>
          <a:xfrm>
            <a:off x="1803451" y="1729080"/>
            <a:ext cx="5042150" cy="461665"/>
          </a:xfrm>
          <a:prstGeom prst="rect">
            <a:avLst/>
          </a:prstGeom>
        </p:spPr>
        <p:txBody>
          <a:bodyPr wrap="none">
            <a:spAutoFit/>
          </a:bodyPr>
          <a:lstStyle/>
          <a:p>
            <a:pPr fontAlgn="base">
              <a:lnSpc>
                <a:spcPct val="100000"/>
              </a:lnSpc>
            </a:pPr>
            <a:r>
              <a:rPr lang="en-US" sz="2400">
                <a:solidFill>
                  <a:srgbClr val="0070C0"/>
                </a:solidFill>
                <a:latin typeface="Times New Roman" panose="02020603050405020304" pitchFamily="18" charset="0"/>
                <a:cs typeface="Times New Roman" panose="02020603050405020304" pitchFamily="18" charset="0"/>
              </a:rPr>
              <a:t>Tiết kiệm rất nhiều chi phí tổ chức họp.</a:t>
            </a:r>
          </a:p>
        </p:txBody>
      </p:sp>
      <p:sp>
        <p:nvSpPr>
          <p:cNvPr id="24" name="Rectangle 23"/>
          <p:cNvSpPr/>
          <p:nvPr/>
        </p:nvSpPr>
        <p:spPr>
          <a:xfrm>
            <a:off x="1803451" y="2439854"/>
            <a:ext cx="7064755" cy="461665"/>
          </a:xfrm>
          <a:prstGeom prst="rect">
            <a:avLst/>
          </a:prstGeom>
        </p:spPr>
        <p:txBody>
          <a:bodyPr wrap="none">
            <a:spAutoFit/>
          </a:bodyPr>
          <a:lstStyle/>
          <a:p>
            <a:r>
              <a:rPr lang="en-US" sz="2400">
                <a:solidFill>
                  <a:srgbClr val="0070C0"/>
                </a:solidFill>
                <a:latin typeface="Times New Roman" panose="02020603050405020304" pitchFamily="18" charset="0"/>
                <a:cs typeface="Times New Roman" panose="02020603050405020304" pitchFamily="18" charset="0"/>
              </a:rPr>
              <a:t>Khắc phục những hạn chế khó khăn về địa lý, thời gian.</a:t>
            </a:r>
            <a:endParaRPr lang="en-US" sz="2400"/>
          </a:p>
        </p:txBody>
      </p:sp>
      <p:sp>
        <p:nvSpPr>
          <p:cNvPr id="25" name="Rectangle 24"/>
          <p:cNvSpPr/>
          <p:nvPr/>
        </p:nvSpPr>
        <p:spPr>
          <a:xfrm>
            <a:off x="1803451" y="3239988"/>
            <a:ext cx="5009705" cy="461665"/>
          </a:xfrm>
          <a:prstGeom prst="rect">
            <a:avLst/>
          </a:prstGeom>
        </p:spPr>
        <p:txBody>
          <a:bodyPr wrap="none">
            <a:spAutoFit/>
          </a:bodyPr>
          <a:lstStyle/>
          <a:p>
            <a:pPr fontAlgn="base">
              <a:lnSpc>
                <a:spcPct val="100000"/>
              </a:lnSpc>
            </a:pPr>
            <a:r>
              <a:rPr lang="en-US" sz="2400" dirty="0" err="1">
                <a:solidFill>
                  <a:srgbClr val="0070C0"/>
                </a:solidFill>
                <a:latin typeface="Times New Roman" panose="02020603050405020304" pitchFamily="18" charset="0"/>
                <a:cs typeface="Times New Roman" panose="02020603050405020304" pitchFamily="18" charset="0"/>
              </a:rPr>
              <a:t>Dễ</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dàng</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thiết</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lập</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thêm</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phòng</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họp</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mới</a:t>
            </a:r>
            <a:r>
              <a:rPr lang="en-US" sz="2400" dirty="0">
                <a:solidFill>
                  <a:srgbClr val="0070C0"/>
                </a:solidFill>
                <a:latin typeface="Times New Roman" panose="02020603050405020304" pitchFamily="18" charset="0"/>
                <a:cs typeface="Times New Roman" panose="02020603050405020304" pitchFamily="18" charset="0"/>
              </a:rPr>
              <a:t>.</a:t>
            </a:r>
          </a:p>
        </p:txBody>
      </p:sp>
      <p:sp>
        <p:nvSpPr>
          <p:cNvPr id="26" name="Rectangle 25"/>
          <p:cNvSpPr/>
          <p:nvPr/>
        </p:nvSpPr>
        <p:spPr>
          <a:xfrm>
            <a:off x="1821910" y="3983825"/>
            <a:ext cx="3523722" cy="461665"/>
          </a:xfrm>
          <a:prstGeom prst="rect">
            <a:avLst/>
          </a:prstGeom>
        </p:spPr>
        <p:txBody>
          <a:bodyPr wrap="none">
            <a:spAutoFit/>
          </a:bodyPr>
          <a:lstStyle/>
          <a:p>
            <a:pPr fontAlgn="base">
              <a:lnSpc>
                <a:spcPct val="100000"/>
              </a:lnSpc>
            </a:pPr>
            <a:r>
              <a:rPr lang="en-US" sz="2400">
                <a:solidFill>
                  <a:srgbClr val="0070C0"/>
                </a:solidFill>
                <a:latin typeface="Times New Roman" panose="02020603050405020304" pitchFamily="18" charset="0"/>
                <a:cs typeface="Times New Roman" panose="02020603050405020304" pitchFamily="18" charset="0"/>
              </a:rPr>
              <a:t>An toàn, bảo mật hệ thống.</a:t>
            </a:r>
          </a:p>
        </p:txBody>
      </p:sp>
      <p:sp>
        <p:nvSpPr>
          <p:cNvPr id="27" name="Rectangle 26"/>
          <p:cNvSpPr/>
          <p:nvPr/>
        </p:nvSpPr>
        <p:spPr>
          <a:xfrm>
            <a:off x="1821909" y="4700615"/>
            <a:ext cx="9245283" cy="830997"/>
          </a:xfrm>
          <a:prstGeom prst="rect">
            <a:avLst/>
          </a:prstGeom>
        </p:spPr>
        <p:txBody>
          <a:bodyPr wrap="square">
            <a:spAutoFit/>
          </a:bodyPr>
          <a:lstStyle/>
          <a:p>
            <a:pPr fontAlgn="base">
              <a:lnSpc>
                <a:spcPct val="100000"/>
              </a:lnSpc>
            </a:pPr>
            <a:r>
              <a:rPr lang="en-US" sz="2400">
                <a:solidFill>
                  <a:srgbClr val="0070C0"/>
                </a:solidFill>
                <a:latin typeface="Times New Roman" panose="02020603050405020304" pitchFamily="18" charset="0"/>
                <a:cs typeface="Times New Roman" panose="02020603050405020304" pitchFamily="18" charset="0"/>
              </a:rPr>
              <a:t>Hỗ trợ kết nối nhanh trong trường hợp đặc biệt cần tổ chức họp, báo cáo, tường thật trực tiếp từ hiện trường.</a:t>
            </a:r>
          </a:p>
        </p:txBody>
      </p:sp>
    </p:spTree>
    <p:extLst>
      <p:ext uri="{BB962C8B-B14F-4D97-AF65-F5344CB8AC3E}">
        <p14:creationId xmlns:p14="http://schemas.microsoft.com/office/powerpoint/2010/main" val="203399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2</a:t>
            </a:fld>
            <a:endParaRPr lang="en-US">
              <a:solidFill>
                <a:prstClr val="black">
                  <a:tint val="75000"/>
                </a:prstClr>
              </a:solidFill>
            </a:endParaRPr>
          </a:p>
        </p:txBody>
      </p:sp>
      <p:grpSp>
        <p:nvGrpSpPr>
          <p:cNvPr id="17" name="Group 16">
            <a:extLst>
              <a:ext uri="{FF2B5EF4-FFF2-40B4-BE49-F238E27FC236}">
                <a16:creationId xmlns:a16="http://schemas.microsoft.com/office/drawing/2014/main" id="{EC0DCE63-2C51-4B28-A289-59C3B1795108}"/>
              </a:ext>
            </a:extLst>
          </p:cNvPr>
          <p:cNvGrpSpPr/>
          <p:nvPr/>
        </p:nvGrpSpPr>
        <p:grpSpPr>
          <a:xfrm>
            <a:off x="-47625" y="-42863"/>
            <a:ext cx="12239625" cy="6980238"/>
            <a:chOff x="-47625" y="-42863"/>
            <a:chExt cx="12239625" cy="6980238"/>
          </a:xfrm>
        </p:grpSpPr>
        <p:pic>
          <p:nvPicPr>
            <p:cNvPr id="18" name="Picture 11" descr="reallife1">
              <a:extLst>
                <a:ext uri="{FF2B5EF4-FFF2-40B4-BE49-F238E27FC236}">
                  <a16:creationId xmlns:a16="http://schemas.microsoft.com/office/drawing/2014/main" id="{5F7CEC71-7B21-4FAB-9EA9-FA3426ECE4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Header">
              <a:extLst>
                <a:ext uri="{FF2B5EF4-FFF2-40B4-BE49-F238E27FC236}">
                  <a16:creationId xmlns:a16="http://schemas.microsoft.com/office/drawing/2014/main" id="{F0ABCC8B-BFA3-468E-AE01-3E47340B19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2">
              <a:extLst>
                <a:ext uri="{FF2B5EF4-FFF2-40B4-BE49-F238E27FC236}">
                  <a16:creationId xmlns:a16="http://schemas.microsoft.com/office/drawing/2014/main" id="{1129468E-ED83-4B90-A3A7-CBE347A93AB2}"/>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21" name="Object 50">
              <a:extLst>
                <a:ext uri="{FF2B5EF4-FFF2-40B4-BE49-F238E27FC236}">
                  <a16:creationId xmlns:a16="http://schemas.microsoft.com/office/drawing/2014/main" id="{5E4AD356-1714-4E2D-A062-8D59E532CA88}"/>
                </a:ext>
              </a:extLst>
            </p:cNvPr>
            <p:cNvGraphicFramePr>
              <a:graphicFrameLocks noChangeAspect="1"/>
            </p:cNvGraphicFramePr>
            <p:nvPr>
              <p:extLst>
                <p:ext uri="{D42A27DB-BD31-4B8C-83A1-F6EECF244321}">
                  <p14:modId xmlns:p14="http://schemas.microsoft.com/office/powerpoint/2010/main" val="1712662545"/>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4134" r:id="rId6" imgW="4343400" imgH="609600" progId="CorelDRAW.Graphic.11">
                    <p:embed/>
                  </p:oleObj>
                </mc:Choice>
                <mc:Fallback>
                  <p:oleObj r:id="rId6" imgW="4343400" imgH="609600" progId="CorelDRAW.Graphic.11">
                    <p:embed/>
                    <p:pic>
                      <p:nvPicPr>
                        <p:cNvPr id="13" name="Object 50">
                          <a:extLst>
                            <a:ext uri="{FF2B5EF4-FFF2-40B4-BE49-F238E27FC236}">
                              <a16:creationId xmlns:a16="http://schemas.microsoft.com/office/drawing/2014/main" id="{25E11F56-CCE4-4780-A9BF-99FE667B1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
        <p:nvSpPr>
          <p:cNvPr id="13" name="Title 4"/>
          <p:cNvSpPr>
            <a:spLocks noGrp="1"/>
          </p:cNvSpPr>
          <p:nvPr>
            <p:ph type="title"/>
          </p:nvPr>
        </p:nvSpPr>
        <p:spPr>
          <a:xfrm>
            <a:off x="1676400" y="759302"/>
            <a:ext cx="10515600" cy="1325563"/>
          </a:xfrm>
        </p:spPr>
        <p:txBody>
          <a:bodyPr/>
          <a:lstStyle/>
          <a:p>
            <a:pPr algn="r"/>
            <a:r>
              <a:rPr lang="en-US" smtClean="0">
                <a:solidFill>
                  <a:srgbClr val="0070C0"/>
                </a:solidFill>
                <a:latin typeface="Times New Roman" panose="02020603050405020304" pitchFamily="18" charset="0"/>
                <a:cs typeface="Times New Roman" panose="02020603050405020304" pitchFamily="18" charset="0"/>
              </a:rPr>
              <a:t>NỘI DUNG TRÌNH BÀY</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14" name="Content Placeholder 5"/>
          <p:cNvSpPr>
            <a:spLocks noGrp="1"/>
          </p:cNvSpPr>
          <p:nvPr>
            <p:ph idx="1"/>
          </p:nvPr>
        </p:nvSpPr>
        <p:spPr>
          <a:xfrm>
            <a:off x="838200" y="2548955"/>
            <a:ext cx="10515600" cy="952744"/>
          </a:xfrm>
        </p:spPr>
        <p:txBody>
          <a:bodyPr>
            <a:noAutofit/>
          </a:bodyPr>
          <a:lstStyle/>
          <a:p>
            <a:pPr marL="457200" indent="-457200">
              <a:lnSpc>
                <a:spcPct val="150000"/>
              </a:lnSpc>
              <a:buAutoNum type="arabicPeriod"/>
            </a:pPr>
            <a:r>
              <a:rPr lang="en-US" sz="2400" dirty="0" smtClean="0">
                <a:solidFill>
                  <a:srgbClr val="0070C0"/>
                </a:solidFill>
                <a:latin typeface="Times New Roman" panose="02020603050405020304" pitchFamily="18" charset="0"/>
                <a:cs typeface="Times New Roman" panose="02020603050405020304" pitchFamily="18" charset="0"/>
              </a:rPr>
              <a:t>MÔ HÌNH TỔNG QUAN</a:t>
            </a:r>
          </a:p>
          <a:p>
            <a:pPr marL="457200" indent="-457200">
              <a:lnSpc>
                <a:spcPct val="150000"/>
              </a:lnSpc>
              <a:buAutoNum type="arabicPeriod"/>
            </a:pPr>
            <a:r>
              <a:rPr lang="en-US" sz="2400" dirty="0" smtClean="0">
                <a:solidFill>
                  <a:srgbClr val="0070C0"/>
                </a:solidFill>
                <a:latin typeface="Times New Roman" panose="02020603050405020304" pitchFamily="18" charset="0"/>
                <a:cs typeface="Times New Roman" panose="02020603050405020304" pitchFamily="18" charset="0"/>
              </a:rPr>
              <a:t>ĐẶC ĐIỂM KỸ THUẬT</a:t>
            </a:r>
          </a:p>
          <a:p>
            <a:pPr marL="457200" indent="-457200">
              <a:lnSpc>
                <a:spcPct val="150000"/>
              </a:lnSpc>
              <a:buAutoNum type="arabicPeriod"/>
            </a:pPr>
            <a:r>
              <a:rPr lang="en-US" sz="2400" dirty="0" smtClean="0">
                <a:solidFill>
                  <a:srgbClr val="0070C0"/>
                </a:solidFill>
                <a:latin typeface="Times New Roman" panose="02020603050405020304" pitchFamily="18" charset="0"/>
                <a:cs typeface="Times New Roman" panose="02020603050405020304" pitchFamily="18" charset="0"/>
              </a:rPr>
              <a:t>KHẢ NĂNG MỞ RỘNG CỦA HỆ THỐNG</a:t>
            </a:r>
          </a:p>
          <a:p>
            <a:pPr marL="457200" indent="-457200">
              <a:lnSpc>
                <a:spcPct val="150000"/>
              </a:lnSpc>
              <a:buAutoNum type="arabicPeriod"/>
            </a:pPr>
            <a:r>
              <a:rPr lang="en-US" sz="2400" dirty="0">
                <a:solidFill>
                  <a:srgbClr val="0070C0"/>
                </a:solidFill>
                <a:latin typeface="Times New Roman" panose="02020603050405020304" pitchFamily="18" charset="0"/>
                <a:cs typeface="Times New Roman" panose="02020603050405020304" pitchFamily="18" charset="0"/>
              </a:rPr>
              <a:t>LỢI ÍCH MANG LẠI</a:t>
            </a:r>
          </a:p>
          <a:p>
            <a:pPr marL="457200" indent="-457200">
              <a:lnSpc>
                <a:spcPct val="150000"/>
              </a:lnSpc>
              <a:buAutoNum type="arabicPeriod"/>
            </a:pPr>
            <a:r>
              <a:rPr lang="en-US" sz="2400" dirty="0" smtClean="0">
                <a:solidFill>
                  <a:srgbClr val="0070C0"/>
                </a:solidFill>
                <a:latin typeface="Times New Roman" panose="02020603050405020304" pitchFamily="18" charset="0"/>
                <a:cs typeface="Times New Roman" panose="02020603050405020304" pitchFamily="18" charset="0"/>
              </a:rPr>
              <a:t>KẾ HOẠCH TRIỂN KHAI</a:t>
            </a:r>
            <a:endParaRPr lang="vi-VN"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6552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20</a:t>
            </a:fld>
            <a:endParaRPr lang="en-US">
              <a:solidFill>
                <a:prstClr val="black">
                  <a:tint val="75000"/>
                </a:prstClr>
              </a:solidFill>
            </a:endParaRPr>
          </a:p>
        </p:txBody>
      </p:sp>
      <p:grpSp>
        <p:nvGrpSpPr>
          <p:cNvPr id="7" name="Group 6">
            <a:extLst>
              <a:ext uri="{FF2B5EF4-FFF2-40B4-BE49-F238E27FC236}">
                <a16:creationId xmlns:a16="http://schemas.microsoft.com/office/drawing/2014/main" id="{BCB06CB2-8313-43B4-BF37-6B2096B929C4}"/>
              </a:ext>
            </a:extLst>
          </p:cNvPr>
          <p:cNvGrpSpPr/>
          <p:nvPr/>
        </p:nvGrpSpPr>
        <p:grpSpPr>
          <a:xfrm>
            <a:off x="-47625" y="-42863"/>
            <a:ext cx="12239625" cy="6980238"/>
            <a:chOff x="-47625" y="-42863"/>
            <a:chExt cx="12239625" cy="6980238"/>
          </a:xfrm>
        </p:grpSpPr>
        <p:pic>
          <p:nvPicPr>
            <p:cNvPr id="8" name="Picture 11" descr="reallife1">
              <a:extLst>
                <a:ext uri="{FF2B5EF4-FFF2-40B4-BE49-F238E27FC236}">
                  <a16:creationId xmlns:a16="http://schemas.microsoft.com/office/drawing/2014/main" id="{CADF3331-C977-4951-8F73-0A4FEF7D92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3" descr="Header">
              <a:extLst>
                <a:ext uri="{FF2B5EF4-FFF2-40B4-BE49-F238E27FC236}">
                  <a16:creationId xmlns:a16="http://schemas.microsoft.com/office/drawing/2014/main" id="{838685CA-AD4E-4353-8E73-021FAF8FAA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a:extLst>
                <a:ext uri="{FF2B5EF4-FFF2-40B4-BE49-F238E27FC236}">
                  <a16:creationId xmlns:a16="http://schemas.microsoft.com/office/drawing/2014/main" id="{05386C15-6EE3-4D33-8C88-EEFD0D3C62E0}"/>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12" name="Object 50">
              <a:extLst>
                <a:ext uri="{FF2B5EF4-FFF2-40B4-BE49-F238E27FC236}">
                  <a16:creationId xmlns:a16="http://schemas.microsoft.com/office/drawing/2014/main" id="{74F69D5B-2473-4639-B93F-2C10F5C4C814}"/>
                </a:ext>
              </a:extLst>
            </p:cNvPr>
            <p:cNvGraphicFramePr>
              <a:graphicFrameLocks noChangeAspect="1"/>
            </p:cNvGraphicFramePr>
            <p:nvPr>
              <p:extLst>
                <p:ext uri="{D42A27DB-BD31-4B8C-83A1-F6EECF244321}">
                  <p14:modId xmlns:p14="http://schemas.microsoft.com/office/powerpoint/2010/main" val="1712662545"/>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21537" r:id="rId6" imgW="4343400" imgH="609600" progId="CorelDRAW.Graphic.11">
                    <p:embed/>
                  </p:oleObj>
                </mc:Choice>
                <mc:Fallback>
                  <p:oleObj r:id="rId6" imgW="4343400" imgH="609600" progId="CorelDRAW.Graphic.11">
                    <p:embed/>
                    <p:pic>
                      <p:nvPicPr>
                        <p:cNvPr id="13" name="Object 50">
                          <a:extLst>
                            <a:ext uri="{FF2B5EF4-FFF2-40B4-BE49-F238E27FC236}">
                              <a16:creationId xmlns:a16="http://schemas.microsoft.com/office/drawing/2014/main" id="{25E11F56-CCE4-4780-A9BF-99FE667B1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
        <p:nvSpPr>
          <p:cNvPr id="13" name="Title 4"/>
          <p:cNvSpPr>
            <a:spLocks noGrp="1"/>
          </p:cNvSpPr>
          <p:nvPr>
            <p:ph type="title"/>
          </p:nvPr>
        </p:nvSpPr>
        <p:spPr>
          <a:xfrm>
            <a:off x="1676400" y="718361"/>
            <a:ext cx="10515600" cy="1325563"/>
          </a:xfrm>
        </p:spPr>
        <p:txBody>
          <a:bodyPr/>
          <a:lstStyle/>
          <a:p>
            <a:pPr algn="r"/>
            <a:r>
              <a:rPr lang="en-US" smtClean="0">
                <a:solidFill>
                  <a:srgbClr val="0070C0"/>
                </a:solidFill>
                <a:latin typeface="Times New Roman" panose="02020603050405020304" pitchFamily="18" charset="0"/>
                <a:cs typeface="Times New Roman" panose="02020603050405020304" pitchFamily="18" charset="0"/>
              </a:rPr>
              <a:t>NỘI DUNG TRÌNH BÀY</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14" name="Content Placeholder 5"/>
          <p:cNvSpPr>
            <a:spLocks noGrp="1"/>
          </p:cNvSpPr>
          <p:nvPr>
            <p:ph idx="1"/>
          </p:nvPr>
        </p:nvSpPr>
        <p:spPr>
          <a:xfrm>
            <a:off x="838200" y="2508013"/>
            <a:ext cx="10515600" cy="3587033"/>
          </a:xfrm>
        </p:spPr>
        <p:txBody>
          <a:bodyPr>
            <a:noAutofit/>
          </a:bodyPr>
          <a:lstStyle/>
          <a:p>
            <a:pPr marL="457200" indent="-457200">
              <a:lnSpc>
                <a:spcPct val="150000"/>
              </a:lnSpc>
              <a:buAutoNum type="arabicPeriod"/>
            </a:pP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MÔ HÌNH TỔNG QUAN</a:t>
            </a:r>
          </a:p>
          <a:p>
            <a:pPr marL="457200" indent="-457200">
              <a:lnSpc>
                <a:spcPct val="150000"/>
              </a:lnSpc>
              <a:buAutoNum type="arabicPeriod"/>
            </a:pP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ĐẶC ĐIỂM KỸ THUẬT</a:t>
            </a:r>
          </a:p>
          <a:p>
            <a:pPr marL="457200" indent="-457200">
              <a:lnSpc>
                <a:spcPct val="150000"/>
              </a:lnSpc>
              <a:buAutoNum type="arabicPeriod"/>
            </a:pP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KHẢ NĂNG MỞ RỘNG CỦA HỆ THỐNG</a:t>
            </a:r>
          </a:p>
          <a:p>
            <a:pPr marL="457200" indent="-457200">
              <a:lnSpc>
                <a:spcPct val="150000"/>
              </a:lnSpc>
              <a:buAutoNum type="arabicPeriod"/>
            </a:pP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LỢI ÍCH MANG LẠI</a:t>
            </a:r>
          </a:p>
          <a:p>
            <a:pPr marL="457200" indent="-457200">
              <a:lnSpc>
                <a:spcPct val="150000"/>
              </a:lnSpc>
              <a:buAutoNum type="arabicPeriod"/>
            </a:pPr>
            <a:r>
              <a:rPr lang="en-US" sz="2400" b="1" dirty="0">
                <a:solidFill>
                  <a:srgbClr val="0070C0"/>
                </a:solidFill>
                <a:latin typeface="Times New Roman" panose="02020603050405020304" pitchFamily="18" charset="0"/>
                <a:cs typeface="Times New Roman" panose="02020603050405020304" pitchFamily="18" charset="0"/>
              </a:rPr>
              <a:t>KẾ HOẠCH TRIỂN KHAI</a:t>
            </a:r>
            <a:endParaRPr lang="vi-VN"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638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21</a:t>
            </a:fld>
            <a:endParaRPr lang="en-US">
              <a:solidFill>
                <a:prstClr val="black">
                  <a:tint val="75000"/>
                </a:prstClr>
              </a:solidFill>
            </a:endParaRPr>
          </a:p>
        </p:txBody>
      </p:sp>
      <p:grpSp>
        <p:nvGrpSpPr>
          <p:cNvPr id="6" name="Group 5">
            <a:extLst>
              <a:ext uri="{FF2B5EF4-FFF2-40B4-BE49-F238E27FC236}">
                <a16:creationId xmlns:a16="http://schemas.microsoft.com/office/drawing/2014/main" id="{48E902E2-6F86-4925-962E-65A8A808DEB2}"/>
              </a:ext>
            </a:extLst>
          </p:cNvPr>
          <p:cNvGrpSpPr/>
          <p:nvPr/>
        </p:nvGrpSpPr>
        <p:grpSpPr>
          <a:xfrm>
            <a:off x="-47625" y="-42863"/>
            <a:ext cx="12239625" cy="6980238"/>
            <a:chOff x="-47625" y="-42863"/>
            <a:chExt cx="12239625" cy="6980238"/>
          </a:xfrm>
        </p:grpSpPr>
        <p:pic>
          <p:nvPicPr>
            <p:cNvPr id="7" name="Picture 11" descr="reallife1">
              <a:extLst>
                <a:ext uri="{FF2B5EF4-FFF2-40B4-BE49-F238E27FC236}">
                  <a16:creationId xmlns:a16="http://schemas.microsoft.com/office/drawing/2014/main" id="{B2FA6BF4-25E2-4D04-838D-05073D01BC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3" descr="Header">
              <a:extLst>
                <a:ext uri="{FF2B5EF4-FFF2-40B4-BE49-F238E27FC236}">
                  <a16:creationId xmlns:a16="http://schemas.microsoft.com/office/drawing/2014/main" id="{381AAD29-64E8-40B5-95DC-6C31DB1732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a:extLst>
                <a:ext uri="{FF2B5EF4-FFF2-40B4-BE49-F238E27FC236}">
                  <a16:creationId xmlns:a16="http://schemas.microsoft.com/office/drawing/2014/main" id="{95F38ACC-4952-41CA-B170-70AB5C3D598D}"/>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11" name="Object 50">
              <a:extLst>
                <a:ext uri="{FF2B5EF4-FFF2-40B4-BE49-F238E27FC236}">
                  <a16:creationId xmlns:a16="http://schemas.microsoft.com/office/drawing/2014/main" id="{9DBAEDC3-3A3E-41B0-ACB5-67DCBE24C156}"/>
                </a:ext>
              </a:extLst>
            </p:cNvPr>
            <p:cNvGraphicFramePr>
              <a:graphicFrameLocks noChangeAspect="1"/>
            </p:cNvGraphicFramePr>
            <p:nvPr>
              <p:extLst>
                <p:ext uri="{D42A27DB-BD31-4B8C-83A1-F6EECF244321}">
                  <p14:modId xmlns:p14="http://schemas.microsoft.com/office/powerpoint/2010/main" val="1712662545"/>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22559" r:id="rId6" imgW="4343400" imgH="609600" progId="CorelDRAW.Graphic.11">
                    <p:embed/>
                  </p:oleObj>
                </mc:Choice>
                <mc:Fallback>
                  <p:oleObj r:id="rId6" imgW="4343400" imgH="609600" progId="CorelDRAW.Graphic.11">
                    <p:embed/>
                    <p:pic>
                      <p:nvPicPr>
                        <p:cNvPr id="13" name="Object 50">
                          <a:extLst>
                            <a:ext uri="{FF2B5EF4-FFF2-40B4-BE49-F238E27FC236}">
                              <a16:creationId xmlns:a16="http://schemas.microsoft.com/office/drawing/2014/main" id="{25E11F56-CCE4-4780-A9BF-99FE667B1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
        <p:nvSpPr>
          <p:cNvPr id="12" name="Title 4"/>
          <p:cNvSpPr>
            <a:spLocks noGrp="1"/>
          </p:cNvSpPr>
          <p:nvPr>
            <p:ph type="title"/>
          </p:nvPr>
        </p:nvSpPr>
        <p:spPr>
          <a:xfrm>
            <a:off x="1676400" y="663773"/>
            <a:ext cx="10515600" cy="1325563"/>
          </a:xfrm>
        </p:spPr>
        <p:txBody>
          <a:bodyPr/>
          <a:lstStyle/>
          <a:p>
            <a:pPr algn="r"/>
            <a:r>
              <a:rPr lang="en-US" smtClean="0">
                <a:solidFill>
                  <a:srgbClr val="0070C0"/>
                </a:solidFill>
                <a:latin typeface="Times New Roman" panose="02020603050405020304" pitchFamily="18" charset="0"/>
                <a:cs typeface="Times New Roman" panose="02020603050405020304" pitchFamily="18" charset="0"/>
              </a:rPr>
              <a:t>Kế hoạch triển khai</a:t>
            </a:r>
            <a:endParaRPr lang="en-US" dirty="0">
              <a:solidFill>
                <a:srgbClr val="0070C0"/>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8"/>
          <a:stretch>
            <a:fillRect/>
          </a:stretch>
        </p:blipFill>
        <p:spPr>
          <a:xfrm>
            <a:off x="33337" y="2370876"/>
            <a:ext cx="12125325" cy="3371850"/>
          </a:xfrm>
          <a:prstGeom prst="rect">
            <a:avLst/>
          </a:prstGeom>
        </p:spPr>
      </p:pic>
    </p:spTree>
    <p:extLst>
      <p:ext uri="{BB962C8B-B14F-4D97-AF65-F5344CB8AC3E}">
        <p14:creationId xmlns:p14="http://schemas.microsoft.com/office/powerpoint/2010/main" val="1659625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latin typeface="Times New Roman" panose="02020603050405020304" pitchFamily="18" charset="0"/>
                <a:cs typeface="Times New Roman" panose="02020603050405020304" pitchFamily="18" charset="0"/>
              </a:rPr>
              <a:pPr/>
              <a:t>22</a:t>
            </a:fld>
            <a:endParaRPr lang="en-US">
              <a:solidFill>
                <a:prstClr val="black">
                  <a:tint val="75000"/>
                </a:prstClr>
              </a:solidFill>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BDB86ED8-FFA6-4771-BBAC-630BEB4F2F4C}"/>
              </a:ext>
            </a:extLst>
          </p:cNvPr>
          <p:cNvGrpSpPr/>
          <p:nvPr/>
        </p:nvGrpSpPr>
        <p:grpSpPr>
          <a:xfrm>
            <a:off x="-47625" y="-42863"/>
            <a:ext cx="12239625" cy="6980238"/>
            <a:chOff x="-47625" y="-42863"/>
            <a:chExt cx="12239625" cy="6980238"/>
          </a:xfrm>
        </p:grpSpPr>
        <p:pic>
          <p:nvPicPr>
            <p:cNvPr id="7" name="Picture 11" descr="reallife1">
              <a:extLst>
                <a:ext uri="{FF2B5EF4-FFF2-40B4-BE49-F238E27FC236}">
                  <a16:creationId xmlns:a16="http://schemas.microsoft.com/office/drawing/2014/main" id="{E37296ED-8781-417B-8458-5760D3D9B4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3" descr="Header">
              <a:extLst>
                <a:ext uri="{FF2B5EF4-FFF2-40B4-BE49-F238E27FC236}">
                  <a16:creationId xmlns:a16="http://schemas.microsoft.com/office/drawing/2014/main" id="{033F2647-251E-4E1A-8457-21DD07DDCD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a:extLst>
                <a:ext uri="{FF2B5EF4-FFF2-40B4-BE49-F238E27FC236}">
                  <a16:creationId xmlns:a16="http://schemas.microsoft.com/office/drawing/2014/main" id="{4803ED04-B1A9-4248-A2C5-840FCED14AEE}"/>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11" name="Object 50">
              <a:extLst>
                <a:ext uri="{FF2B5EF4-FFF2-40B4-BE49-F238E27FC236}">
                  <a16:creationId xmlns:a16="http://schemas.microsoft.com/office/drawing/2014/main" id="{FB4CB96B-68BE-4E9A-B98E-BA766D621EDD}"/>
                </a:ext>
              </a:extLst>
            </p:cNvPr>
            <p:cNvGraphicFramePr>
              <a:graphicFrameLocks noChangeAspect="1"/>
            </p:cNvGraphicFramePr>
            <p:nvPr>
              <p:extLst>
                <p:ext uri="{D42A27DB-BD31-4B8C-83A1-F6EECF244321}">
                  <p14:modId xmlns:p14="http://schemas.microsoft.com/office/powerpoint/2010/main" val="1712662545"/>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23583" r:id="rId6" imgW="4343400" imgH="609600" progId="CorelDRAW.Graphic.11">
                    <p:embed/>
                  </p:oleObj>
                </mc:Choice>
                <mc:Fallback>
                  <p:oleObj r:id="rId6" imgW="4343400" imgH="609600" progId="CorelDRAW.Graphic.11">
                    <p:embed/>
                    <p:pic>
                      <p:nvPicPr>
                        <p:cNvPr id="13" name="Object 50">
                          <a:extLst>
                            <a:ext uri="{FF2B5EF4-FFF2-40B4-BE49-F238E27FC236}">
                              <a16:creationId xmlns:a16="http://schemas.microsoft.com/office/drawing/2014/main" id="{25E11F56-CCE4-4780-A9BF-99FE667B1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
        <p:nvSpPr>
          <p:cNvPr id="12" name="object 4"/>
          <p:cNvSpPr/>
          <p:nvPr/>
        </p:nvSpPr>
        <p:spPr>
          <a:xfrm>
            <a:off x="1234440" y="1193291"/>
            <a:ext cx="9787128" cy="4610100"/>
          </a:xfrm>
          <a:prstGeom prst="rect">
            <a:avLst/>
          </a:prstGeom>
          <a:blipFill>
            <a:blip r:embed="rId8"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2676302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3</a:t>
            </a:fld>
            <a:endParaRPr lang="en-US">
              <a:solidFill>
                <a:prstClr val="black">
                  <a:tint val="75000"/>
                </a:prstClr>
              </a:solidFill>
            </a:endParaRPr>
          </a:p>
        </p:txBody>
      </p:sp>
      <p:grpSp>
        <p:nvGrpSpPr>
          <p:cNvPr id="6" name="Group 5">
            <a:extLst>
              <a:ext uri="{FF2B5EF4-FFF2-40B4-BE49-F238E27FC236}">
                <a16:creationId xmlns:a16="http://schemas.microsoft.com/office/drawing/2014/main" id="{EEBB12CB-E812-4ED2-8D15-B659CD9E4438}"/>
              </a:ext>
            </a:extLst>
          </p:cNvPr>
          <p:cNvGrpSpPr/>
          <p:nvPr/>
        </p:nvGrpSpPr>
        <p:grpSpPr>
          <a:xfrm>
            <a:off x="-47625" y="-42863"/>
            <a:ext cx="12239625" cy="6980238"/>
            <a:chOff x="-47625" y="-42863"/>
            <a:chExt cx="12239625" cy="6980238"/>
          </a:xfrm>
        </p:grpSpPr>
        <p:pic>
          <p:nvPicPr>
            <p:cNvPr id="7" name="Picture 11" descr="reallife1">
              <a:extLst>
                <a:ext uri="{FF2B5EF4-FFF2-40B4-BE49-F238E27FC236}">
                  <a16:creationId xmlns:a16="http://schemas.microsoft.com/office/drawing/2014/main" id="{3A0AED7A-8AFF-4182-A41D-BB52E8CF14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3" descr="Header">
              <a:extLst>
                <a:ext uri="{FF2B5EF4-FFF2-40B4-BE49-F238E27FC236}">
                  <a16:creationId xmlns:a16="http://schemas.microsoft.com/office/drawing/2014/main" id="{F5D367AF-C451-4103-92A5-5C0F4DFDC5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a:extLst>
                <a:ext uri="{FF2B5EF4-FFF2-40B4-BE49-F238E27FC236}">
                  <a16:creationId xmlns:a16="http://schemas.microsoft.com/office/drawing/2014/main" id="{3321D41B-55A3-44B6-8FC7-77E86C95EB58}"/>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12" name="Object 50">
              <a:extLst>
                <a:ext uri="{FF2B5EF4-FFF2-40B4-BE49-F238E27FC236}">
                  <a16:creationId xmlns:a16="http://schemas.microsoft.com/office/drawing/2014/main" id="{5A6FBC38-4399-4890-A27A-FC01C0892234}"/>
                </a:ext>
              </a:extLst>
            </p:cNvPr>
            <p:cNvGraphicFramePr>
              <a:graphicFrameLocks noChangeAspect="1"/>
            </p:cNvGraphicFramePr>
            <p:nvPr>
              <p:extLst>
                <p:ext uri="{D42A27DB-BD31-4B8C-83A1-F6EECF244321}">
                  <p14:modId xmlns:p14="http://schemas.microsoft.com/office/powerpoint/2010/main" val="1712662545"/>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2258" r:id="rId6" imgW="4343400" imgH="609600" progId="CorelDRAW.Graphic.11">
                    <p:embed/>
                  </p:oleObj>
                </mc:Choice>
                <mc:Fallback>
                  <p:oleObj r:id="rId6" imgW="4343400" imgH="609600" progId="CorelDRAW.Graphic.11">
                    <p:embed/>
                    <p:pic>
                      <p:nvPicPr>
                        <p:cNvPr id="13" name="Object 50">
                          <a:extLst>
                            <a:ext uri="{FF2B5EF4-FFF2-40B4-BE49-F238E27FC236}">
                              <a16:creationId xmlns:a16="http://schemas.microsoft.com/office/drawing/2014/main" id="{25E11F56-CCE4-4780-A9BF-99FE667B1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
        <p:nvSpPr>
          <p:cNvPr id="13" name="Title 4"/>
          <p:cNvSpPr>
            <a:spLocks noGrp="1"/>
          </p:cNvSpPr>
          <p:nvPr>
            <p:ph type="title"/>
          </p:nvPr>
        </p:nvSpPr>
        <p:spPr>
          <a:xfrm>
            <a:off x="1676400" y="732009"/>
            <a:ext cx="10515600" cy="1325563"/>
          </a:xfrm>
        </p:spPr>
        <p:txBody>
          <a:bodyPr/>
          <a:lstStyle/>
          <a:p>
            <a:pPr algn="r"/>
            <a:r>
              <a:rPr lang="en-US" dirty="0" smtClean="0">
                <a:solidFill>
                  <a:srgbClr val="0070C0"/>
                </a:solidFill>
                <a:latin typeface="Times New Roman" panose="02020603050405020304" pitchFamily="18" charset="0"/>
                <a:cs typeface="Times New Roman" panose="02020603050405020304" pitchFamily="18" charset="0"/>
              </a:rPr>
              <a:t>NỘI DUNG TRÌNH BÀY</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14" name="Content Placeholder 5"/>
          <p:cNvSpPr>
            <a:spLocks noGrp="1"/>
          </p:cNvSpPr>
          <p:nvPr>
            <p:ph idx="1"/>
          </p:nvPr>
        </p:nvSpPr>
        <p:spPr>
          <a:xfrm>
            <a:off x="838200" y="2521662"/>
            <a:ext cx="10515600" cy="952744"/>
          </a:xfrm>
        </p:spPr>
        <p:txBody>
          <a:bodyPr>
            <a:noAutofit/>
          </a:bodyPr>
          <a:lstStyle/>
          <a:p>
            <a:pPr marL="457200" indent="-457200">
              <a:lnSpc>
                <a:spcPct val="150000"/>
              </a:lnSpc>
              <a:buAutoNum type="arabicPeriod"/>
            </a:pPr>
            <a:r>
              <a:rPr lang="en-US" sz="2400" b="1" smtClean="0">
                <a:solidFill>
                  <a:srgbClr val="0070C0"/>
                </a:solidFill>
                <a:latin typeface="Times New Roman" panose="02020603050405020304" pitchFamily="18" charset="0"/>
                <a:cs typeface="Times New Roman" panose="02020603050405020304" pitchFamily="18" charset="0"/>
              </a:rPr>
              <a:t>MÔ HÌNH TỔNG QUAN</a:t>
            </a:r>
          </a:p>
          <a:p>
            <a:pPr marL="457200" indent="-457200">
              <a:lnSpc>
                <a:spcPct val="150000"/>
              </a:lnSpc>
              <a:buAutoNum type="arabicPeriod"/>
            </a:pPr>
            <a:r>
              <a:rPr lang="en-US" sz="2400" smtClean="0">
                <a:solidFill>
                  <a:schemeClr val="accent1">
                    <a:lumMod val="60000"/>
                    <a:lumOff val="40000"/>
                  </a:schemeClr>
                </a:solidFill>
                <a:latin typeface="Times New Roman" panose="02020603050405020304" pitchFamily="18" charset="0"/>
                <a:cs typeface="Times New Roman" panose="02020603050405020304" pitchFamily="18" charset="0"/>
              </a:rPr>
              <a:t>ĐẶC ĐIỂM KỸ THUẬT</a:t>
            </a:r>
          </a:p>
          <a:p>
            <a:pPr marL="457200" indent="-457200">
              <a:lnSpc>
                <a:spcPct val="150000"/>
              </a:lnSpc>
              <a:buAutoNum type="arabicPeriod"/>
            </a:pPr>
            <a:r>
              <a:rPr lang="en-US" sz="2400" smtClean="0">
                <a:solidFill>
                  <a:schemeClr val="accent1">
                    <a:lumMod val="60000"/>
                    <a:lumOff val="40000"/>
                  </a:schemeClr>
                </a:solidFill>
                <a:latin typeface="Times New Roman" panose="02020603050405020304" pitchFamily="18" charset="0"/>
                <a:cs typeface="Times New Roman" panose="02020603050405020304" pitchFamily="18" charset="0"/>
              </a:rPr>
              <a:t>KHẢ NĂNG MỞ RỘNG CỦA HỆ THỐNG</a:t>
            </a:r>
          </a:p>
          <a:p>
            <a:pPr marL="457200" indent="-457200">
              <a:lnSpc>
                <a:spcPct val="150000"/>
              </a:lnSpc>
              <a:buAutoNum type="arabicPeriod"/>
            </a:pPr>
            <a:r>
              <a:rPr lang="en-US" sz="2400">
                <a:solidFill>
                  <a:schemeClr val="accent1">
                    <a:lumMod val="60000"/>
                    <a:lumOff val="40000"/>
                  </a:schemeClr>
                </a:solidFill>
                <a:latin typeface="Times New Roman" panose="02020603050405020304" pitchFamily="18" charset="0"/>
                <a:cs typeface="Times New Roman" panose="02020603050405020304" pitchFamily="18" charset="0"/>
              </a:rPr>
              <a:t>LỢI ÍCH MANG LẠI</a:t>
            </a:r>
          </a:p>
          <a:p>
            <a:pPr marL="457200" indent="-457200">
              <a:lnSpc>
                <a:spcPct val="150000"/>
              </a:lnSpc>
              <a:buAutoNum type="arabicPeriod"/>
            </a:pPr>
            <a:r>
              <a:rPr lang="en-US" sz="2400" smtClean="0">
                <a:solidFill>
                  <a:schemeClr val="accent1">
                    <a:lumMod val="60000"/>
                    <a:lumOff val="40000"/>
                  </a:schemeClr>
                </a:solidFill>
                <a:latin typeface="Times New Roman" panose="02020603050405020304" pitchFamily="18" charset="0"/>
                <a:cs typeface="Times New Roman" panose="02020603050405020304" pitchFamily="18" charset="0"/>
              </a:rPr>
              <a:t>KẾ HOẠCH TRIỂN KHAI</a:t>
            </a:r>
            <a:endParaRPr lang="vi-VN" sz="24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6180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4</a:t>
            </a:fld>
            <a:endParaRPr lang="en-US">
              <a:solidFill>
                <a:prstClr val="black">
                  <a:tint val="75000"/>
                </a:prstClr>
              </a:solidFill>
            </a:endParaRPr>
          </a:p>
        </p:txBody>
      </p:sp>
      <p:grpSp>
        <p:nvGrpSpPr>
          <p:cNvPr id="13" name="Group 12">
            <a:extLst>
              <a:ext uri="{FF2B5EF4-FFF2-40B4-BE49-F238E27FC236}">
                <a16:creationId xmlns:a16="http://schemas.microsoft.com/office/drawing/2014/main" id="{5C085B2C-0F8D-4A57-A446-BE9CAE8A84AF}"/>
              </a:ext>
            </a:extLst>
          </p:cNvPr>
          <p:cNvGrpSpPr/>
          <p:nvPr/>
        </p:nvGrpSpPr>
        <p:grpSpPr>
          <a:xfrm>
            <a:off x="-47625" y="-42863"/>
            <a:ext cx="12239625" cy="6980238"/>
            <a:chOff x="-47625" y="-42863"/>
            <a:chExt cx="12239625" cy="6980238"/>
          </a:xfrm>
        </p:grpSpPr>
        <p:pic>
          <p:nvPicPr>
            <p:cNvPr id="14" name="Picture 11" descr="reallife1">
              <a:extLst>
                <a:ext uri="{FF2B5EF4-FFF2-40B4-BE49-F238E27FC236}">
                  <a16:creationId xmlns:a16="http://schemas.microsoft.com/office/drawing/2014/main" id="{CB80F63F-1E98-4D43-8E9B-B3975CDC28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3" descr="Header">
              <a:extLst>
                <a:ext uri="{FF2B5EF4-FFF2-40B4-BE49-F238E27FC236}">
                  <a16:creationId xmlns:a16="http://schemas.microsoft.com/office/drawing/2014/main" id="{3BF6870C-48A7-42D9-97DA-58C34F6B7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2">
              <a:extLst>
                <a:ext uri="{FF2B5EF4-FFF2-40B4-BE49-F238E27FC236}">
                  <a16:creationId xmlns:a16="http://schemas.microsoft.com/office/drawing/2014/main" id="{79CE86FE-CC5B-4043-A49A-C7051500DB45}"/>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17" name="Object 50">
              <a:extLst>
                <a:ext uri="{FF2B5EF4-FFF2-40B4-BE49-F238E27FC236}">
                  <a16:creationId xmlns:a16="http://schemas.microsoft.com/office/drawing/2014/main" id="{2BDF8995-1ADF-432F-A192-389EA556F50D}"/>
                </a:ext>
              </a:extLst>
            </p:cNvPr>
            <p:cNvGraphicFramePr>
              <a:graphicFrameLocks noChangeAspect="1"/>
            </p:cNvGraphicFramePr>
            <p:nvPr>
              <p:extLst>
                <p:ext uri="{D42A27DB-BD31-4B8C-83A1-F6EECF244321}">
                  <p14:modId xmlns:p14="http://schemas.microsoft.com/office/powerpoint/2010/main" val="1712662545"/>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5158" r:id="rId6" imgW="4343400" imgH="609600" progId="CorelDRAW.Graphic.11">
                    <p:embed/>
                  </p:oleObj>
                </mc:Choice>
                <mc:Fallback>
                  <p:oleObj r:id="rId6" imgW="4343400" imgH="609600" progId="CorelDRAW.Graphic.11">
                    <p:embed/>
                    <p:pic>
                      <p:nvPicPr>
                        <p:cNvPr id="13" name="Object 50">
                          <a:extLst>
                            <a:ext uri="{FF2B5EF4-FFF2-40B4-BE49-F238E27FC236}">
                              <a16:creationId xmlns:a16="http://schemas.microsoft.com/office/drawing/2014/main" id="{25E11F56-CCE4-4780-A9BF-99FE667B1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
        <p:nvSpPr>
          <p:cNvPr id="18" name="Title 4"/>
          <p:cNvSpPr>
            <a:spLocks noGrp="1"/>
          </p:cNvSpPr>
          <p:nvPr>
            <p:ph type="title"/>
          </p:nvPr>
        </p:nvSpPr>
        <p:spPr>
          <a:xfrm>
            <a:off x="1676400" y="691069"/>
            <a:ext cx="10515600" cy="1325563"/>
          </a:xfrm>
        </p:spPr>
        <p:txBody>
          <a:bodyPr/>
          <a:lstStyle/>
          <a:p>
            <a:pPr algn="r"/>
            <a:r>
              <a:rPr lang="en-US" dirty="0" smtClean="0">
                <a:solidFill>
                  <a:srgbClr val="0070C0"/>
                </a:solidFill>
                <a:latin typeface="Times New Roman" panose="02020603050405020304" pitchFamily="18" charset="0"/>
                <a:cs typeface="Times New Roman" panose="02020603050405020304" pitchFamily="18" charset="0"/>
              </a:rPr>
              <a:t>YÊU CẦU</a:t>
            </a:r>
            <a:endParaRPr lang="en-US" dirty="0">
              <a:solidFill>
                <a:srgbClr val="0070C0"/>
              </a:solidFill>
              <a:latin typeface="Times New Roman" panose="02020603050405020304" pitchFamily="18" charset="0"/>
              <a:cs typeface="Times New Roman" panose="02020603050405020304" pitchFamily="18" charset="0"/>
            </a:endParaRPr>
          </a:p>
        </p:txBody>
      </p:sp>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700" y="1154114"/>
            <a:ext cx="4940166" cy="3952133"/>
          </a:xfrm>
          <a:prstGeom prst="rect">
            <a:avLst/>
          </a:prstGeom>
        </p:spPr>
      </p:pic>
      <p:pic>
        <p:nvPicPr>
          <p:cNvPr id="20" name="Picture 19"/>
          <p:cNvPicPr>
            <a:picLocks noChangeAspect="1"/>
          </p:cNvPicPr>
          <p:nvPr/>
        </p:nvPicPr>
        <p:blipFill>
          <a:blip r:embed="rId9"/>
          <a:stretch>
            <a:fillRect/>
          </a:stretch>
        </p:blipFill>
        <p:spPr>
          <a:xfrm>
            <a:off x="3673501" y="4579431"/>
            <a:ext cx="8531199" cy="1221920"/>
          </a:xfrm>
          <a:prstGeom prst="rect">
            <a:avLst/>
          </a:prstGeom>
        </p:spPr>
      </p:pic>
      <p:sp>
        <p:nvSpPr>
          <p:cNvPr id="21" name="Content Placeholder 5"/>
          <p:cNvSpPr>
            <a:spLocks noGrp="1"/>
          </p:cNvSpPr>
          <p:nvPr>
            <p:ph idx="1"/>
          </p:nvPr>
        </p:nvSpPr>
        <p:spPr>
          <a:xfrm>
            <a:off x="6545943" y="2030777"/>
            <a:ext cx="5268686" cy="952744"/>
          </a:xfrm>
        </p:spPr>
        <p:txBody>
          <a:bodyPr>
            <a:noAutofit/>
          </a:bodyPr>
          <a:lstStyle/>
          <a:p>
            <a:pPr>
              <a:lnSpc>
                <a:spcPct val="100000"/>
              </a:lnSpc>
            </a:pPr>
            <a:r>
              <a:rPr lang="vi-VN" sz="2400" dirty="0" smtClean="0">
                <a:solidFill>
                  <a:srgbClr val="0070C0"/>
                </a:solidFill>
                <a:latin typeface="Times New Roman" panose="02020603050405020304" pitchFamily="18" charset="0"/>
                <a:cs typeface="Times New Roman" panose="02020603050405020304" pitchFamily="18" charset="0"/>
              </a:rPr>
              <a:t>01 </a:t>
            </a:r>
            <a:r>
              <a:rPr lang="vi-VN" sz="2400" dirty="0">
                <a:solidFill>
                  <a:srgbClr val="0070C0"/>
                </a:solidFill>
                <a:latin typeface="Times New Roman" panose="02020603050405020304" pitchFamily="18" charset="0"/>
                <a:cs typeface="Times New Roman" panose="02020603050405020304" pitchFamily="18" charset="0"/>
              </a:rPr>
              <a:t>điểm trung tâm tại Tỉnh Uỷ: Phòng họp khoảng 150-200 người.</a:t>
            </a:r>
          </a:p>
          <a:p>
            <a:pPr>
              <a:lnSpc>
                <a:spcPct val="100000"/>
              </a:lnSpc>
            </a:pPr>
            <a:r>
              <a:rPr lang="vi-VN" sz="2400" dirty="0" smtClean="0">
                <a:solidFill>
                  <a:srgbClr val="0070C0"/>
                </a:solidFill>
                <a:latin typeface="Times New Roman" panose="02020603050405020304" pitchFamily="18" charset="0"/>
                <a:cs typeface="Times New Roman" panose="02020603050405020304" pitchFamily="18" charset="0"/>
              </a:rPr>
              <a:t>09 </a:t>
            </a:r>
            <a:r>
              <a:rPr lang="vi-VN" sz="2400" dirty="0">
                <a:solidFill>
                  <a:srgbClr val="0070C0"/>
                </a:solidFill>
                <a:latin typeface="Times New Roman" panose="02020603050405020304" pitchFamily="18" charset="0"/>
                <a:cs typeface="Times New Roman" panose="02020603050405020304" pitchFamily="18" charset="0"/>
              </a:rPr>
              <a:t>điểm huyện uỷ: Phòng họp 50 người.</a:t>
            </a:r>
          </a:p>
          <a:p>
            <a:pPr>
              <a:lnSpc>
                <a:spcPct val="100000"/>
              </a:lnSpc>
            </a:pPr>
            <a:r>
              <a:rPr lang="vi-VN" sz="2400" dirty="0" smtClean="0">
                <a:solidFill>
                  <a:srgbClr val="0070C0"/>
                </a:solidFill>
                <a:latin typeface="Times New Roman" panose="02020603050405020304" pitchFamily="18" charset="0"/>
                <a:cs typeface="Times New Roman" panose="02020603050405020304" pitchFamily="18" charset="0"/>
              </a:rPr>
              <a:t>91 </a:t>
            </a:r>
            <a:r>
              <a:rPr lang="vi-VN" sz="2400" dirty="0">
                <a:solidFill>
                  <a:srgbClr val="0070C0"/>
                </a:solidFill>
                <a:latin typeface="Times New Roman" panose="02020603050405020304" pitchFamily="18" charset="0"/>
                <a:cs typeface="Times New Roman" panose="02020603050405020304" pitchFamily="18" charset="0"/>
              </a:rPr>
              <a:t>điểm xã phường: Phòng họp khoảng 15-20 người</a:t>
            </a:r>
          </a:p>
        </p:txBody>
      </p:sp>
    </p:spTree>
    <p:extLst>
      <p:ext uri="{BB962C8B-B14F-4D97-AF65-F5344CB8AC3E}">
        <p14:creationId xmlns:p14="http://schemas.microsoft.com/office/powerpoint/2010/main" val="4009858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5</a:t>
            </a:fld>
            <a:endParaRPr lang="en-US">
              <a:solidFill>
                <a:prstClr val="black">
                  <a:tint val="75000"/>
                </a:prstClr>
              </a:solidFill>
            </a:endParaRPr>
          </a:p>
        </p:txBody>
      </p:sp>
      <p:grpSp>
        <p:nvGrpSpPr>
          <p:cNvPr id="13" name="Group 12">
            <a:extLst>
              <a:ext uri="{FF2B5EF4-FFF2-40B4-BE49-F238E27FC236}">
                <a16:creationId xmlns:a16="http://schemas.microsoft.com/office/drawing/2014/main" id="{2C2A6910-2ACC-40CE-96BC-8A57A331F6AB}"/>
              </a:ext>
            </a:extLst>
          </p:cNvPr>
          <p:cNvGrpSpPr/>
          <p:nvPr/>
        </p:nvGrpSpPr>
        <p:grpSpPr>
          <a:xfrm>
            <a:off x="-47625" y="-42863"/>
            <a:ext cx="12239625" cy="6980238"/>
            <a:chOff x="-47625" y="-42863"/>
            <a:chExt cx="12239625" cy="6980238"/>
          </a:xfrm>
        </p:grpSpPr>
        <p:pic>
          <p:nvPicPr>
            <p:cNvPr id="14" name="Picture 11" descr="reallife1">
              <a:extLst>
                <a:ext uri="{FF2B5EF4-FFF2-40B4-BE49-F238E27FC236}">
                  <a16:creationId xmlns:a16="http://schemas.microsoft.com/office/drawing/2014/main" id="{8B2BC28D-5DFD-4C0E-96EB-51EABD2747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3" descr="Header">
              <a:extLst>
                <a:ext uri="{FF2B5EF4-FFF2-40B4-BE49-F238E27FC236}">
                  <a16:creationId xmlns:a16="http://schemas.microsoft.com/office/drawing/2014/main" id="{4D26DC76-4861-49DE-99FB-0099F5B589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2">
              <a:extLst>
                <a:ext uri="{FF2B5EF4-FFF2-40B4-BE49-F238E27FC236}">
                  <a16:creationId xmlns:a16="http://schemas.microsoft.com/office/drawing/2014/main" id="{0DC64E1E-4451-4601-A21B-9A7702F4B93E}"/>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17" name="Object 50">
              <a:extLst>
                <a:ext uri="{FF2B5EF4-FFF2-40B4-BE49-F238E27FC236}">
                  <a16:creationId xmlns:a16="http://schemas.microsoft.com/office/drawing/2014/main" id="{4CF5B293-C4D1-4F56-84A9-2B36B59F4F8E}"/>
                </a:ext>
              </a:extLst>
            </p:cNvPr>
            <p:cNvGraphicFramePr>
              <a:graphicFrameLocks noChangeAspect="1"/>
            </p:cNvGraphicFramePr>
            <p:nvPr>
              <p:extLst>
                <p:ext uri="{D42A27DB-BD31-4B8C-83A1-F6EECF244321}">
                  <p14:modId xmlns:p14="http://schemas.microsoft.com/office/powerpoint/2010/main" val="1712662545"/>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6182" r:id="rId6" imgW="4343400" imgH="609600" progId="CorelDRAW.Graphic.11">
                    <p:embed/>
                  </p:oleObj>
                </mc:Choice>
                <mc:Fallback>
                  <p:oleObj r:id="rId6" imgW="4343400" imgH="609600" progId="CorelDRAW.Graphic.11">
                    <p:embed/>
                    <p:pic>
                      <p:nvPicPr>
                        <p:cNvPr id="13" name="Object 50">
                          <a:extLst>
                            <a:ext uri="{FF2B5EF4-FFF2-40B4-BE49-F238E27FC236}">
                              <a16:creationId xmlns:a16="http://schemas.microsoft.com/office/drawing/2014/main" id="{25E11F56-CCE4-4780-A9BF-99FE667B1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
        <p:nvSpPr>
          <p:cNvPr id="18" name="Title 4"/>
          <p:cNvSpPr>
            <a:spLocks noGrp="1"/>
          </p:cNvSpPr>
          <p:nvPr>
            <p:ph type="title"/>
          </p:nvPr>
        </p:nvSpPr>
        <p:spPr>
          <a:xfrm>
            <a:off x="1676400" y="718364"/>
            <a:ext cx="10515600" cy="1325563"/>
          </a:xfrm>
        </p:spPr>
        <p:txBody>
          <a:bodyPr/>
          <a:lstStyle/>
          <a:p>
            <a:pPr algn="r"/>
            <a:r>
              <a:rPr lang="en-US" dirty="0" smtClean="0">
                <a:solidFill>
                  <a:srgbClr val="0070C0"/>
                </a:solidFill>
                <a:latin typeface="Times New Roman" panose="02020603050405020304" pitchFamily="18" charset="0"/>
                <a:cs typeface="Times New Roman" panose="02020603050405020304" pitchFamily="18" charset="0"/>
              </a:rPr>
              <a:t>MÔ HÌNH ĐỀ XUẤT</a:t>
            </a:r>
            <a:endParaRPr lang="en-US" dirty="0">
              <a:solidFill>
                <a:srgbClr val="0070C0"/>
              </a:solidFill>
              <a:latin typeface="Times New Roman" panose="02020603050405020304" pitchFamily="18" charset="0"/>
              <a:cs typeface="Times New Roman" panose="02020603050405020304" pitchFamily="18" charset="0"/>
            </a:endParaRPr>
          </a:p>
        </p:txBody>
      </p:sp>
      <p:pic>
        <p:nvPicPr>
          <p:cNvPr id="19" name="Picture 18"/>
          <p:cNvPicPr>
            <a:picLocks noChangeAspect="1"/>
          </p:cNvPicPr>
          <p:nvPr/>
        </p:nvPicPr>
        <p:blipFill>
          <a:blip r:embed="rId8"/>
          <a:stretch>
            <a:fillRect/>
          </a:stretch>
        </p:blipFill>
        <p:spPr>
          <a:xfrm>
            <a:off x="1086817" y="2043927"/>
            <a:ext cx="7570197" cy="4295386"/>
          </a:xfrm>
          <a:prstGeom prst="rect">
            <a:avLst/>
          </a:prstGeom>
        </p:spPr>
      </p:pic>
    </p:spTree>
    <p:extLst>
      <p:ext uri="{BB962C8B-B14F-4D97-AF65-F5344CB8AC3E}">
        <p14:creationId xmlns:p14="http://schemas.microsoft.com/office/powerpoint/2010/main" val="2919467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6</a:t>
            </a:fld>
            <a:endParaRPr lang="en-US">
              <a:solidFill>
                <a:prstClr val="black">
                  <a:tint val="75000"/>
                </a:prstClr>
              </a:solidFill>
            </a:endParaRPr>
          </a:p>
        </p:txBody>
      </p:sp>
      <p:grpSp>
        <p:nvGrpSpPr>
          <p:cNvPr id="13" name="Group 12">
            <a:extLst>
              <a:ext uri="{FF2B5EF4-FFF2-40B4-BE49-F238E27FC236}">
                <a16:creationId xmlns:a16="http://schemas.microsoft.com/office/drawing/2014/main" id="{E9CDC933-2C76-4AB9-BFFC-1C1B3200C050}"/>
              </a:ext>
            </a:extLst>
          </p:cNvPr>
          <p:cNvGrpSpPr/>
          <p:nvPr/>
        </p:nvGrpSpPr>
        <p:grpSpPr>
          <a:xfrm>
            <a:off x="-47625" y="-42863"/>
            <a:ext cx="12239625" cy="6980238"/>
            <a:chOff x="-47625" y="-42863"/>
            <a:chExt cx="12239625" cy="6980238"/>
          </a:xfrm>
        </p:grpSpPr>
        <p:pic>
          <p:nvPicPr>
            <p:cNvPr id="14" name="Picture 11" descr="reallife1">
              <a:extLst>
                <a:ext uri="{FF2B5EF4-FFF2-40B4-BE49-F238E27FC236}">
                  <a16:creationId xmlns:a16="http://schemas.microsoft.com/office/drawing/2014/main" id="{955F471A-5CD7-4C3B-A95E-22A91CA27E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3" descr="Header">
              <a:extLst>
                <a:ext uri="{FF2B5EF4-FFF2-40B4-BE49-F238E27FC236}">
                  <a16:creationId xmlns:a16="http://schemas.microsoft.com/office/drawing/2014/main" id="{B206BC4F-8A63-4704-9BD0-555F9D6EBB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2">
              <a:extLst>
                <a:ext uri="{FF2B5EF4-FFF2-40B4-BE49-F238E27FC236}">
                  <a16:creationId xmlns:a16="http://schemas.microsoft.com/office/drawing/2014/main" id="{C2FFE4C0-871D-4D25-A661-A3AABAB63C69}"/>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17" name="Object 50">
              <a:extLst>
                <a:ext uri="{FF2B5EF4-FFF2-40B4-BE49-F238E27FC236}">
                  <a16:creationId xmlns:a16="http://schemas.microsoft.com/office/drawing/2014/main" id="{C09FB491-8006-4DAD-9C4F-7625E9B94F4E}"/>
                </a:ext>
              </a:extLst>
            </p:cNvPr>
            <p:cNvGraphicFramePr>
              <a:graphicFrameLocks noChangeAspect="1"/>
            </p:cNvGraphicFramePr>
            <p:nvPr>
              <p:extLst>
                <p:ext uri="{D42A27DB-BD31-4B8C-83A1-F6EECF244321}">
                  <p14:modId xmlns:p14="http://schemas.microsoft.com/office/powerpoint/2010/main" val="1712662545"/>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7206" r:id="rId6" imgW="4343400" imgH="609600" progId="CorelDRAW.Graphic.11">
                    <p:embed/>
                  </p:oleObj>
                </mc:Choice>
                <mc:Fallback>
                  <p:oleObj r:id="rId6" imgW="4343400" imgH="609600" progId="CorelDRAW.Graphic.11">
                    <p:embed/>
                    <p:pic>
                      <p:nvPicPr>
                        <p:cNvPr id="13" name="Object 50">
                          <a:extLst>
                            <a:ext uri="{FF2B5EF4-FFF2-40B4-BE49-F238E27FC236}">
                              <a16:creationId xmlns:a16="http://schemas.microsoft.com/office/drawing/2014/main" id="{25E11F56-CCE4-4780-A9BF-99FE667B1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
        <p:nvSpPr>
          <p:cNvPr id="18" name="Title 4"/>
          <p:cNvSpPr>
            <a:spLocks noGrp="1"/>
          </p:cNvSpPr>
          <p:nvPr>
            <p:ph type="title"/>
          </p:nvPr>
        </p:nvSpPr>
        <p:spPr>
          <a:xfrm>
            <a:off x="1676400" y="854838"/>
            <a:ext cx="10515600" cy="1325563"/>
          </a:xfrm>
        </p:spPr>
        <p:txBody>
          <a:bodyPr/>
          <a:lstStyle/>
          <a:p>
            <a:pPr algn="r"/>
            <a:r>
              <a:rPr lang="en-US" smtClean="0">
                <a:solidFill>
                  <a:srgbClr val="0070C0"/>
                </a:solidFill>
                <a:latin typeface="Times New Roman" panose="02020603050405020304" pitchFamily="18" charset="0"/>
                <a:cs typeface="Times New Roman" panose="02020603050405020304" pitchFamily="18" charset="0"/>
              </a:rPr>
              <a:t>NỘI DUNG TRÌNH BÀY</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19" name="Content Placeholder 5"/>
          <p:cNvSpPr>
            <a:spLocks noGrp="1"/>
          </p:cNvSpPr>
          <p:nvPr>
            <p:ph idx="1"/>
          </p:nvPr>
        </p:nvSpPr>
        <p:spPr>
          <a:xfrm>
            <a:off x="838200" y="2644491"/>
            <a:ext cx="10515600" cy="952744"/>
          </a:xfrm>
        </p:spPr>
        <p:txBody>
          <a:bodyPr>
            <a:noAutofit/>
          </a:bodyPr>
          <a:lstStyle/>
          <a:p>
            <a:pPr marL="457200" indent="-457200">
              <a:lnSpc>
                <a:spcPct val="150000"/>
              </a:lnSpc>
              <a:buAutoNum type="arabicPeriod"/>
            </a:pP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MÔ HÌNH TỔNG QUAN</a:t>
            </a:r>
          </a:p>
          <a:p>
            <a:pPr marL="457200" indent="-457200">
              <a:lnSpc>
                <a:spcPct val="150000"/>
              </a:lnSpc>
              <a:buAutoNum type="arabicPeriod"/>
            </a:pPr>
            <a:r>
              <a:rPr lang="en-US" sz="2400" b="1" dirty="0" smtClean="0">
                <a:solidFill>
                  <a:srgbClr val="0070C0"/>
                </a:solidFill>
                <a:latin typeface="Times New Roman" panose="02020603050405020304" pitchFamily="18" charset="0"/>
                <a:cs typeface="Times New Roman" panose="02020603050405020304" pitchFamily="18" charset="0"/>
              </a:rPr>
              <a:t>ĐẶC ĐIỂM KỸ THUẬT</a:t>
            </a:r>
          </a:p>
          <a:p>
            <a:pPr marL="457200" indent="-457200">
              <a:lnSpc>
                <a:spcPct val="150000"/>
              </a:lnSpc>
              <a:buAutoNum type="arabicPeriod"/>
            </a:pP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KHẢ NĂNG MỞ RỘNG CỦA HỆ THỐNG</a:t>
            </a:r>
          </a:p>
          <a:p>
            <a:pPr marL="457200" indent="-457200">
              <a:lnSpc>
                <a:spcPct val="150000"/>
              </a:lnSpc>
              <a:buAutoNum type="arabicPeriod"/>
            </a:pP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TRIỂN KHAI THEO THỰC TẾ</a:t>
            </a:r>
          </a:p>
          <a:p>
            <a:pPr marL="457200" indent="-457200">
              <a:lnSpc>
                <a:spcPct val="150000"/>
              </a:lnSpc>
              <a:buAutoNum type="arabicPeriod"/>
            </a:pP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KẾ HOẠCH TRIỂN KHAI</a:t>
            </a:r>
            <a:endParaRPr lang="vi-VN" sz="24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6540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7</a:t>
            </a:fld>
            <a:endParaRPr lang="en-US">
              <a:solidFill>
                <a:prstClr val="black">
                  <a:tint val="75000"/>
                </a:prstClr>
              </a:solidFill>
            </a:endParaRPr>
          </a:p>
        </p:txBody>
      </p:sp>
      <p:grpSp>
        <p:nvGrpSpPr>
          <p:cNvPr id="8" name="Group 7">
            <a:extLst>
              <a:ext uri="{FF2B5EF4-FFF2-40B4-BE49-F238E27FC236}">
                <a16:creationId xmlns:a16="http://schemas.microsoft.com/office/drawing/2014/main" id="{AD431A92-4E54-4BB8-9CD2-F25FE8D9C3FF}"/>
              </a:ext>
            </a:extLst>
          </p:cNvPr>
          <p:cNvGrpSpPr/>
          <p:nvPr/>
        </p:nvGrpSpPr>
        <p:grpSpPr>
          <a:xfrm>
            <a:off x="-47625" y="-42863"/>
            <a:ext cx="12239625" cy="6980238"/>
            <a:chOff x="-47625" y="-42863"/>
            <a:chExt cx="12239625" cy="6980238"/>
          </a:xfrm>
        </p:grpSpPr>
        <p:pic>
          <p:nvPicPr>
            <p:cNvPr id="10" name="Picture 11" descr="reallife1">
              <a:extLst>
                <a:ext uri="{FF2B5EF4-FFF2-40B4-BE49-F238E27FC236}">
                  <a16:creationId xmlns:a16="http://schemas.microsoft.com/office/drawing/2014/main" id="{93D0ECF0-153C-4ED6-8E76-772F57A0FD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3" descr="Header">
              <a:extLst>
                <a:ext uri="{FF2B5EF4-FFF2-40B4-BE49-F238E27FC236}">
                  <a16:creationId xmlns:a16="http://schemas.microsoft.com/office/drawing/2014/main" id="{37FB4DA4-7305-4ADB-84E0-86F7BD1950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
              <a:extLst>
                <a:ext uri="{FF2B5EF4-FFF2-40B4-BE49-F238E27FC236}">
                  <a16:creationId xmlns:a16="http://schemas.microsoft.com/office/drawing/2014/main" id="{7C09444D-42A2-4ECB-9182-088C79CF398A}"/>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13" name="Object 50">
              <a:extLst>
                <a:ext uri="{FF2B5EF4-FFF2-40B4-BE49-F238E27FC236}">
                  <a16:creationId xmlns:a16="http://schemas.microsoft.com/office/drawing/2014/main" id="{A66B1DA1-E0DF-48AC-AD84-7A757E68DD36}"/>
                </a:ext>
              </a:extLst>
            </p:cNvPr>
            <p:cNvGraphicFramePr>
              <a:graphicFrameLocks noChangeAspect="1"/>
            </p:cNvGraphicFramePr>
            <p:nvPr>
              <p:extLst>
                <p:ext uri="{D42A27DB-BD31-4B8C-83A1-F6EECF244321}">
                  <p14:modId xmlns:p14="http://schemas.microsoft.com/office/powerpoint/2010/main" val="1712662545"/>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8230" r:id="rId6" imgW="4343400" imgH="609600" progId="CorelDRAW.Graphic.11">
                    <p:embed/>
                  </p:oleObj>
                </mc:Choice>
                <mc:Fallback>
                  <p:oleObj r:id="rId6" imgW="4343400" imgH="609600" progId="CorelDRAW.Graphic.11">
                    <p:embed/>
                    <p:pic>
                      <p:nvPicPr>
                        <p:cNvPr id="13" name="Object 50">
                          <a:extLst>
                            <a:ext uri="{FF2B5EF4-FFF2-40B4-BE49-F238E27FC236}">
                              <a16:creationId xmlns:a16="http://schemas.microsoft.com/office/drawing/2014/main" id="{25E11F56-CCE4-4780-A9BF-99FE667B1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
        <p:nvSpPr>
          <p:cNvPr id="14" name="Title 4"/>
          <p:cNvSpPr>
            <a:spLocks noGrp="1"/>
          </p:cNvSpPr>
          <p:nvPr>
            <p:ph type="title"/>
          </p:nvPr>
        </p:nvSpPr>
        <p:spPr>
          <a:xfrm>
            <a:off x="1676400" y="718361"/>
            <a:ext cx="10515600" cy="1325563"/>
          </a:xfrm>
        </p:spPr>
        <p:txBody>
          <a:bodyPr/>
          <a:lstStyle/>
          <a:p>
            <a:pPr algn="r"/>
            <a:r>
              <a:rPr lang="en-US" dirty="0" smtClean="0">
                <a:solidFill>
                  <a:srgbClr val="0070C0"/>
                </a:solidFill>
                <a:latin typeface="Times New Roman" panose="02020603050405020304" pitchFamily="18" charset="0"/>
                <a:cs typeface="Times New Roman" panose="02020603050405020304" pitchFamily="18" charset="0"/>
              </a:rPr>
              <a:t>CÁC THÀNH PHẦN CỦA GIẢI PHÁP </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15" name="Content Placeholder 5"/>
          <p:cNvSpPr>
            <a:spLocks noGrp="1"/>
          </p:cNvSpPr>
          <p:nvPr>
            <p:ph idx="1"/>
          </p:nvPr>
        </p:nvSpPr>
        <p:spPr>
          <a:xfrm>
            <a:off x="838200" y="2508013"/>
            <a:ext cx="10515600" cy="4171315"/>
          </a:xfrm>
        </p:spPr>
        <p:txBody>
          <a:bodyPr>
            <a:noAutofit/>
          </a:bodyPr>
          <a:lstStyle/>
          <a:p>
            <a:pPr lvl="0">
              <a:lnSpc>
                <a:spcPct val="150000"/>
              </a:lnSpc>
            </a:pPr>
            <a:r>
              <a:rPr lang="en-US" b="1" dirty="0" err="1">
                <a:solidFill>
                  <a:srgbClr val="0070C0"/>
                </a:solidFill>
                <a:latin typeface="Times New Roman" panose="02020603050405020304" pitchFamily="18" charset="0"/>
                <a:cs typeface="Times New Roman" panose="02020603050405020304" pitchFamily="18" charset="0"/>
              </a:rPr>
              <a:t>Thiết</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bị</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điều</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khiển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trung</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tâm</a:t>
            </a:r>
            <a:r>
              <a:rPr lang="en-US" b="1" dirty="0">
                <a:solidFill>
                  <a:srgbClr val="0070C0"/>
                </a:solidFill>
                <a:latin typeface="Times New Roman" panose="02020603050405020304" pitchFamily="18" charset="0"/>
                <a:cs typeface="Times New Roman" panose="02020603050405020304" pitchFamily="18" charset="0"/>
              </a:rPr>
              <a:t> (MCU) </a:t>
            </a:r>
            <a:r>
              <a:rPr lang="en-US" b="1" dirty="0" smtClean="0">
                <a:solidFill>
                  <a:srgbClr val="0070C0"/>
                </a:solidFill>
                <a:latin typeface="Times New Roman" panose="02020603050405020304" pitchFamily="18" charset="0"/>
                <a:cs typeface="Times New Roman" panose="02020603050405020304" pitchFamily="18" charset="0"/>
              </a:rPr>
              <a:t>:</a:t>
            </a:r>
          </a:p>
          <a:p>
            <a:pPr marL="457200" lvl="1" indent="0" algn="just">
              <a:lnSpc>
                <a:spcPct val="150000"/>
              </a:lnSpc>
              <a:buNone/>
            </a:pPr>
            <a:r>
              <a:rPr lang="vi-VN" sz="1800" dirty="0" smtClean="0">
                <a:solidFill>
                  <a:srgbClr val="0070C0"/>
                </a:solidFill>
                <a:latin typeface="Times New Roman" panose="02020603050405020304" pitchFamily="18" charset="0"/>
                <a:cs typeface="Times New Roman" panose="02020603050405020304" pitchFamily="18" charset="0"/>
              </a:rPr>
              <a:t>Là </a:t>
            </a:r>
            <a:r>
              <a:rPr lang="vi-VN" sz="1800" dirty="0">
                <a:solidFill>
                  <a:srgbClr val="0070C0"/>
                </a:solidFill>
                <a:latin typeface="Times New Roman" panose="02020603050405020304" pitchFamily="18" charset="0"/>
                <a:cs typeface="Times New Roman" panose="02020603050405020304" pitchFamily="18" charset="0"/>
              </a:rPr>
              <a:t>thiết bị điều khiển đa điểm, cho phép kết nối nhiều thiết bị đầu cuối (Endpoint) cùng tham gia vào một phiên làm việc hội nghị truyền hình. Hình ảnh, âm thanh từ các thiết bị đầu cuối được nhận về, trộn và chia hình hiển thị theo yêu cầu của người quản lý hệ </a:t>
            </a:r>
            <a:r>
              <a:rPr lang="vi-VN" sz="1800" dirty="0" smtClean="0">
                <a:solidFill>
                  <a:srgbClr val="0070C0"/>
                </a:solidFill>
                <a:latin typeface="Times New Roman" panose="02020603050405020304" pitchFamily="18" charset="0"/>
                <a:cs typeface="Times New Roman" panose="02020603050405020304" pitchFamily="18" charset="0"/>
              </a:rPr>
              <a:t>thống</a:t>
            </a:r>
            <a:endParaRPr lang="en-US" sz="1800" dirty="0" smtClean="0">
              <a:solidFill>
                <a:srgbClr val="0070C0"/>
              </a:solidFill>
              <a:latin typeface="Times New Roman" panose="02020603050405020304" pitchFamily="18" charset="0"/>
              <a:cs typeface="Times New Roman" panose="02020603050405020304" pitchFamily="18" charset="0"/>
            </a:endParaRPr>
          </a:p>
          <a:p>
            <a:pPr lvl="0">
              <a:lnSpc>
                <a:spcPct val="150000"/>
              </a:lnSpc>
            </a:pPr>
            <a:r>
              <a:rPr lang="en-US" b="1" dirty="0" smtClean="0">
                <a:solidFill>
                  <a:srgbClr val="0070C0"/>
                </a:solidFill>
                <a:latin typeface="Times New Roman" panose="02020603050405020304" pitchFamily="18" charset="0"/>
                <a:cs typeface="Times New Roman" panose="02020603050405020304" pitchFamily="18" charset="0"/>
              </a:rPr>
              <a:t>Call Manager:</a:t>
            </a:r>
            <a:endParaRPr lang="en-US" b="1" dirty="0">
              <a:solidFill>
                <a:srgbClr val="0070C0"/>
              </a:solidFill>
              <a:latin typeface="Times New Roman" panose="02020603050405020304" pitchFamily="18" charset="0"/>
              <a:cs typeface="Times New Roman" panose="02020603050405020304" pitchFamily="18" charset="0"/>
            </a:endParaRPr>
          </a:p>
          <a:p>
            <a:pPr marL="457200" lvl="1" indent="0" algn="just">
              <a:lnSpc>
                <a:spcPct val="150000"/>
              </a:lnSpc>
              <a:buNone/>
            </a:pPr>
            <a:r>
              <a:rPr lang="vi-VN" sz="1800" dirty="0">
                <a:solidFill>
                  <a:srgbClr val="0070C0"/>
                </a:solidFill>
                <a:latin typeface="Times New Roman" panose="02020603050405020304" pitchFamily="18" charset="0"/>
                <a:cs typeface="Times New Roman" panose="02020603050405020304" pitchFamily="18" charset="0"/>
              </a:rPr>
              <a:t>Cung cấp </a:t>
            </a:r>
            <a:r>
              <a:rPr lang="en-US" sz="1800" dirty="0" smtClean="0">
                <a:solidFill>
                  <a:srgbClr val="0070C0"/>
                </a:solidFill>
                <a:latin typeface="Times New Roman" panose="02020603050405020304" pitchFamily="18" charset="0"/>
                <a:cs typeface="Times New Roman" panose="02020603050405020304" pitchFamily="18" charset="0"/>
              </a:rPr>
              <a:t>khả năng </a:t>
            </a:r>
            <a:r>
              <a:rPr lang="vi-VN" sz="1800" dirty="0" smtClean="0">
                <a:solidFill>
                  <a:srgbClr val="0070C0"/>
                </a:solidFill>
                <a:latin typeface="Times New Roman" panose="02020603050405020304" pitchFamily="18" charset="0"/>
                <a:cs typeface="Times New Roman" panose="02020603050405020304" pitchFamily="18" charset="0"/>
              </a:rPr>
              <a:t>đăng </a:t>
            </a:r>
            <a:r>
              <a:rPr lang="vi-VN" sz="1800" dirty="0">
                <a:solidFill>
                  <a:srgbClr val="0070C0"/>
                </a:solidFill>
                <a:latin typeface="Times New Roman" panose="02020603050405020304" pitchFamily="18" charset="0"/>
                <a:cs typeface="Times New Roman" panose="02020603050405020304" pitchFamily="18" charset="0"/>
              </a:rPr>
              <a:t>ký </a:t>
            </a:r>
            <a:r>
              <a:rPr lang="en-US" sz="1800" dirty="0" smtClean="0">
                <a:solidFill>
                  <a:srgbClr val="0070C0"/>
                </a:solidFill>
                <a:latin typeface="Times New Roman" panose="02020603050405020304" pitchFamily="18" charset="0"/>
                <a:cs typeface="Times New Roman" panose="02020603050405020304" pitchFamily="18" charset="0"/>
              </a:rPr>
              <a:t>cho các thiết bị đầu cuối</a:t>
            </a:r>
            <a:r>
              <a:rPr lang="vi-VN" sz="1800" dirty="0" smtClean="0">
                <a:solidFill>
                  <a:srgbClr val="0070C0"/>
                </a:solidFill>
                <a:latin typeface="Times New Roman" panose="02020603050405020304" pitchFamily="18" charset="0"/>
                <a:cs typeface="Times New Roman" panose="02020603050405020304" pitchFamily="18" charset="0"/>
              </a:rPr>
              <a:t>, </a:t>
            </a:r>
            <a:r>
              <a:rPr lang="vi-VN" sz="1800" dirty="0">
                <a:solidFill>
                  <a:srgbClr val="0070C0"/>
                </a:solidFill>
                <a:latin typeface="Times New Roman" panose="02020603050405020304" pitchFamily="18" charset="0"/>
                <a:cs typeface="Times New Roman" panose="02020603050405020304" pitchFamily="18" charset="0"/>
              </a:rPr>
              <a:t>xử lý cuộc </a:t>
            </a:r>
            <a:r>
              <a:rPr lang="vi-VN" sz="1800" dirty="0" smtClean="0">
                <a:solidFill>
                  <a:srgbClr val="0070C0"/>
                </a:solidFill>
                <a:latin typeface="Times New Roman" panose="02020603050405020304" pitchFamily="18" charset="0"/>
                <a:cs typeface="Times New Roman" panose="02020603050405020304" pitchFamily="18" charset="0"/>
              </a:rPr>
              <a:t>gọi</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smtClean="0">
                <a:solidFill>
                  <a:srgbClr val="0070C0"/>
                </a:solidFill>
                <a:latin typeface="Times New Roman" panose="02020603050405020304" pitchFamily="18" charset="0"/>
                <a:cs typeface="Times New Roman" panose="02020603050405020304" pitchFamily="18" charset="0"/>
              </a:rPr>
              <a:t>và q</a:t>
            </a:r>
            <a:r>
              <a:rPr lang="vi-VN" sz="1800" dirty="0" smtClean="0">
                <a:solidFill>
                  <a:srgbClr val="0070C0"/>
                </a:solidFill>
                <a:latin typeface="Times New Roman" panose="02020603050405020304" pitchFamily="18" charset="0"/>
                <a:cs typeface="Times New Roman" panose="02020603050405020304" pitchFamily="18" charset="0"/>
              </a:rPr>
              <a:t>uản </a:t>
            </a:r>
            <a:r>
              <a:rPr lang="vi-VN" sz="1800" dirty="0">
                <a:solidFill>
                  <a:srgbClr val="0070C0"/>
                </a:solidFill>
                <a:latin typeface="Times New Roman" panose="02020603050405020304" pitchFamily="18" charset="0"/>
                <a:cs typeface="Times New Roman" panose="02020603050405020304" pitchFamily="18" charset="0"/>
              </a:rPr>
              <a:t>lý nguồn tài </a:t>
            </a:r>
            <a:r>
              <a:rPr lang="vi-VN" sz="1800" dirty="0" smtClean="0">
                <a:solidFill>
                  <a:srgbClr val="0070C0"/>
                </a:solidFill>
                <a:latin typeface="Times New Roman" panose="02020603050405020304" pitchFamily="18" charset="0"/>
                <a:cs typeface="Times New Roman" panose="02020603050405020304" pitchFamily="18" charset="0"/>
              </a:rPr>
              <a:t>nguyên</a:t>
            </a:r>
            <a:r>
              <a:rPr lang="en-US" sz="1800" dirty="0" smtClean="0">
                <a:solidFill>
                  <a:srgbClr val="0070C0"/>
                </a:solidFill>
                <a:latin typeface="Times New Roman" panose="02020603050405020304" pitchFamily="18" charset="0"/>
                <a:cs typeface="Times New Roman" panose="02020603050405020304" pitchFamily="18" charset="0"/>
              </a:rPr>
              <a:t> đa phương tiện</a:t>
            </a:r>
            <a:endParaRPr lang="en-US" sz="18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0139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8</a:t>
            </a:fld>
            <a:endParaRPr lang="en-US">
              <a:solidFill>
                <a:prstClr val="black">
                  <a:tint val="75000"/>
                </a:prstClr>
              </a:solidFill>
            </a:endParaRPr>
          </a:p>
        </p:txBody>
      </p:sp>
      <p:grpSp>
        <p:nvGrpSpPr>
          <p:cNvPr id="6" name="Group 5">
            <a:extLst>
              <a:ext uri="{FF2B5EF4-FFF2-40B4-BE49-F238E27FC236}">
                <a16:creationId xmlns:a16="http://schemas.microsoft.com/office/drawing/2014/main" id="{BEF22BF8-C5D1-4507-BD04-83A1D3FA724A}"/>
              </a:ext>
            </a:extLst>
          </p:cNvPr>
          <p:cNvGrpSpPr/>
          <p:nvPr/>
        </p:nvGrpSpPr>
        <p:grpSpPr>
          <a:xfrm>
            <a:off x="-47625" y="-42863"/>
            <a:ext cx="12239625" cy="6980238"/>
            <a:chOff x="-47625" y="-42863"/>
            <a:chExt cx="12239625" cy="6980238"/>
          </a:xfrm>
        </p:grpSpPr>
        <p:pic>
          <p:nvPicPr>
            <p:cNvPr id="8" name="Picture 11" descr="reallife1">
              <a:extLst>
                <a:ext uri="{FF2B5EF4-FFF2-40B4-BE49-F238E27FC236}">
                  <a16:creationId xmlns:a16="http://schemas.microsoft.com/office/drawing/2014/main" id="{9422DBD6-DF00-49F3-B832-94F17D4D87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3" descr="Header">
              <a:extLst>
                <a:ext uri="{FF2B5EF4-FFF2-40B4-BE49-F238E27FC236}">
                  <a16:creationId xmlns:a16="http://schemas.microsoft.com/office/drawing/2014/main" id="{D1CC102A-89EC-465B-8DE7-214CD5000B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a:extLst>
                <a:ext uri="{FF2B5EF4-FFF2-40B4-BE49-F238E27FC236}">
                  <a16:creationId xmlns:a16="http://schemas.microsoft.com/office/drawing/2014/main" id="{148681B1-EAB2-45E4-BE3D-6FB9B3D8D075}"/>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12" name="Object 50">
              <a:extLst>
                <a:ext uri="{FF2B5EF4-FFF2-40B4-BE49-F238E27FC236}">
                  <a16:creationId xmlns:a16="http://schemas.microsoft.com/office/drawing/2014/main" id="{21AE6319-7BA4-4ADD-9018-DDE6E32BF57B}"/>
                </a:ext>
              </a:extLst>
            </p:cNvPr>
            <p:cNvGraphicFramePr>
              <a:graphicFrameLocks noChangeAspect="1"/>
            </p:cNvGraphicFramePr>
            <p:nvPr>
              <p:extLst>
                <p:ext uri="{D42A27DB-BD31-4B8C-83A1-F6EECF244321}">
                  <p14:modId xmlns:p14="http://schemas.microsoft.com/office/powerpoint/2010/main" val="1712662545"/>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9253" r:id="rId6" imgW="4343400" imgH="609600" progId="CorelDRAW.Graphic.11">
                    <p:embed/>
                  </p:oleObj>
                </mc:Choice>
                <mc:Fallback>
                  <p:oleObj r:id="rId6" imgW="4343400" imgH="609600" progId="CorelDRAW.Graphic.11">
                    <p:embed/>
                    <p:pic>
                      <p:nvPicPr>
                        <p:cNvPr id="13" name="Object 50">
                          <a:extLst>
                            <a:ext uri="{FF2B5EF4-FFF2-40B4-BE49-F238E27FC236}">
                              <a16:creationId xmlns:a16="http://schemas.microsoft.com/office/drawing/2014/main" id="{25E11F56-CCE4-4780-A9BF-99FE667B1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
        <p:nvSpPr>
          <p:cNvPr id="13" name="Title 4"/>
          <p:cNvSpPr>
            <a:spLocks noGrp="1"/>
          </p:cNvSpPr>
          <p:nvPr>
            <p:ph type="title"/>
          </p:nvPr>
        </p:nvSpPr>
        <p:spPr>
          <a:xfrm>
            <a:off x="1676400" y="704718"/>
            <a:ext cx="10515600" cy="1325563"/>
          </a:xfrm>
        </p:spPr>
        <p:txBody>
          <a:bodyPr/>
          <a:lstStyle/>
          <a:p>
            <a:pPr algn="r"/>
            <a:r>
              <a:rPr lang="en-US" dirty="0" smtClean="0">
                <a:solidFill>
                  <a:srgbClr val="0070C0"/>
                </a:solidFill>
                <a:latin typeface="Times New Roman" panose="02020603050405020304" pitchFamily="18" charset="0"/>
                <a:cs typeface="Times New Roman" panose="02020603050405020304" pitchFamily="18" charset="0"/>
              </a:rPr>
              <a:t>CÁC THÀNH PHẦN CỦA GIẢI PHÁP </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14" name="Content Placeholder 5"/>
          <p:cNvSpPr>
            <a:spLocks noGrp="1"/>
          </p:cNvSpPr>
          <p:nvPr>
            <p:ph idx="1"/>
          </p:nvPr>
        </p:nvSpPr>
        <p:spPr>
          <a:xfrm>
            <a:off x="838200" y="2139525"/>
            <a:ext cx="10515600" cy="4171315"/>
          </a:xfrm>
        </p:spPr>
        <p:txBody>
          <a:bodyPr>
            <a:noAutofit/>
          </a:bodyPr>
          <a:lstStyle/>
          <a:p>
            <a:pPr lvl="0"/>
            <a:r>
              <a:rPr lang="en-US" b="1" dirty="0" err="1">
                <a:solidFill>
                  <a:srgbClr val="0070C0"/>
                </a:solidFill>
                <a:latin typeface="Times New Roman" panose="02020603050405020304" pitchFamily="18" charset="0"/>
                <a:cs typeface="Times New Roman" panose="02020603050405020304" pitchFamily="18" charset="0"/>
              </a:rPr>
              <a:t>Thiết</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bị</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đầu</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cuối</a:t>
            </a:r>
            <a:r>
              <a:rPr lang="en-US" b="1" dirty="0">
                <a:solidFill>
                  <a:srgbClr val="0070C0"/>
                </a:solidFill>
                <a:latin typeface="Times New Roman" panose="02020603050405020304" pitchFamily="18" charset="0"/>
                <a:cs typeface="Times New Roman" panose="02020603050405020304" pitchFamily="18" charset="0"/>
              </a:rPr>
              <a:t> (End-point):</a:t>
            </a:r>
            <a:endParaRPr lang="en-US" dirty="0">
              <a:solidFill>
                <a:srgbClr val="0070C0"/>
              </a:solidFill>
              <a:latin typeface="Times New Roman" panose="02020603050405020304" pitchFamily="18" charset="0"/>
              <a:cs typeface="Times New Roman" panose="02020603050405020304" pitchFamily="18" charset="0"/>
            </a:endParaRPr>
          </a:p>
          <a:p>
            <a:pPr marL="457200" lvl="1" indent="0" algn="just">
              <a:lnSpc>
                <a:spcPct val="150000"/>
              </a:lnSpc>
              <a:buNone/>
            </a:pPr>
            <a:r>
              <a:rPr lang="en-US" sz="1800" dirty="0" err="1">
                <a:solidFill>
                  <a:srgbClr val="0070C0"/>
                </a:solidFill>
                <a:latin typeface="Times New Roman" panose="02020603050405020304" pitchFamily="18" charset="0"/>
                <a:cs typeface="Times New Roman" panose="02020603050405020304" pitchFamily="18" charset="0"/>
              </a:rPr>
              <a:t>Gồm</a:t>
            </a:r>
            <a:r>
              <a:rPr lang="en-US" sz="1800" dirty="0">
                <a:solidFill>
                  <a:srgbClr val="0070C0"/>
                </a:solidFill>
                <a:latin typeface="Times New Roman" panose="02020603050405020304" pitchFamily="18" charset="0"/>
                <a:cs typeface="Times New Roman" panose="02020603050405020304" pitchFamily="18" charset="0"/>
              </a:rPr>
              <a:t>: camera </a:t>
            </a:r>
            <a:r>
              <a:rPr lang="en-US" sz="1800" dirty="0" err="1">
                <a:solidFill>
                  <a:srgbClr val="0070C0"/>
                </a:solidFill>
                <a:latin typeface="Times New Roman" panose="02020603050405020304" pitchFamily="18" charset="0"/>
                <a:cs typeface="Times New Roman" panose="02020603050405020304" pitchFamily="18" charset="0"/>
              </a:rPr>
              <a:t>độ</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phân</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giải</a:t>
            </a:r>
            <a:r>
              <a:rPr lang="en-US" sz="1800" dirty="0">
                <a:solidFill>
                  <a:srgbClr val="0070C0"/>
                </a:solidFill>
                <a:latin typeface="Times New Roman" panose="02020603050405020304" pitchFamily="18" charset="0"/>
                <a:cs typeface="Times New Roman" panose="02020603050405020304" pitchFamily="18" charset="0"/>
              </a:rPr>
              <a:t> HD; micro </a:t>
            </a:r>
            <a:r>
              <a:rPr lang="en-US" sz="1800" dirty="0" err="1">
                <a:solidFill>
                  <a:srgbClr val="0070C0"/>
                </a:solidFill>
                <a:latin typeface="Times New Roman" panose="02020603050405020304" pitchFamily="18" charset="0"/>
                <a:cs typeface="Times New Roman" panose="02020603050405020304" pitchFamily="18" charset="0"/>
              </a:rPr>
              <a:t>đa</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smtClean="0">
                <a:solidFill>
                  <a:srgbClr val="0070C0"/>
                </a:solidFill>
                <a:latin typeface="Times New Roman" panose="02020603050405020304" pitchFamily="18" charset="0"/>
                <a:cs typeface="Times New Roman" panose="02020603050405020304" pitchFamily="18" charset="0"/>
              </a:rPr>
              <a:t>hướng</a:t>
            </a:r>
            <a:r>
              <a:rPr lang="en-US" sz="1800" dirty="0" smtClean="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thiết</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bị</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mã</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hóa</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giải</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mã</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tín</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hiệu</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hội</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nghị</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điện</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tử</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đa</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phương</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tiện</a:t>
            </a:r>
            <a:r>
              <a:rPr lang="en-US" sz="1800" dirty="0">
                <a:solidFill>
                  <a:srgbClr val="0070C0"/>
                </a:solidFill>
                <a:latin typeface="Times New Roman" panose="02020603050405020304" pitchFamily="18" charset="0"/>
                <a:cs typeface="Times New Roman" panose="02020603050405020304" pitchFamily="18" charset="0"/>
              </a:rPr>
              <a:t> (Codec); </a:t>
            </a:r>
            <a:r>
              <a:rPr lang="en-US" sz="1800" dirty="0" err="1">
                <a:solidFill>
                  <a:srgbClr val="0070C0"/>
                </a:solidFill>
                <a:latin typeface="Times New Roman" panose="02020603050405020304" pitchFamily="18" charset="0"/>
                <a:cs typeface="Times New Roman" panose="02020603050405020304" pitchFamily="18" charset="0"/>
              </a:rPr>
              <a:t>điều</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khiển</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từ</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xa</a:t>
            </a:r>
            <a:r>
              <a:rPr lang="en-US" sz="1800" dirty="0">
                <a:solidFill>
                  <a:srgbClr val="0070C0"/>
                </a:solidFill>
                <a:latin typeface="Times New Roman" panose="02020603050405020304" pitchFamily="18" charset="0"/>
                <a:cs typeface="Times New Roman" panose="02020603050405020304" pitchFamily="18" charset="0"/>
              </a:rPr>
              <a:t>; </a:t>
            </a:r>
            <a:endParaRPr lang="en-US" sz="1800" dirty="0" smtClean="0">
              <a:solidFill>
                <a:srgbClr val="0070C0"/>
              </a:solidFill>
              <a:latin typeface="Times New Roman" panose="02020603050405020304" pitchFamily="18" charset="0"/>
              <a:cs typeface="Times New Roman" panose="02020603050405020304" pitchFamily="18" charset="0"/>
            </a:endParaRPr>
          </a:p>
          <a:p>
            <a:pPr marL="457200" lvl="1" indent="0" algn="just">
              <a:lnSpc>
                <a:spcPct val="150000"/>
              </a:lnSpc>
              <a:buNone/>
            </a:pPr>
            <a:r>
              <a:rPr lang="en-US" sz="1800" dirty="0" err="1">
                <a:solidFill>
                  <a:srgbClr val="0070C0"/>
                </a:solidFill>
                <a:latin typeface="Times New Roman" panose="02020603050405020304" pitchFamily="18" charset="0"/>
                <a:cs typeface="Times New Roman" panose="02020603050405020304" pitchFamily="18" charset="0"/>
              </a:rPr>
              <a:t>Có</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chức</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năng</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thu</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nhận</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hình</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ảnh</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âm</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thanh</a:t>
            </a:r>
            <a:r>
              <a:rPr lang="en-US" sz="1800" dirty="0">
                <a:solidFill>
                  <a:srgbClr val="0070C0"/>
                </a:solidFill>
                <a:latin typeface="Times New Roman" panose="02020603050405020304" pitchFamily="18" charset="0"/>
                <a:cs typeface="Times New Roman" panose="02020603050405020304" pitchFamily="18" charset="0"/>
              </a:rPr>
              <a:t> (qua camera, micro) </a:t>
            </a:r>
            <a:r>
              <a:rPr lang="en-US" sz="1800" dirty="0" err="1">
                <a:solidFill>
                  <a:srgbClr val="0070C0"/>
                </a:solidFill>
                <a:latin typeface="Times New Roman" panose="02020603050405020304" pitchFamily="18" charset="0"/>
                <a:cs typeface="Times New Roman" panose="02020603050405020304" pitchFamily="18" charset="0"/>
              </a:rPr>
              <a:t>mã</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hóa</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chúng</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rồi</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chuyển</a:t>
            </a:r>
            <a:r>
              <a:rPr lang="en-US" sz="1800" dirty="0">
                <a:solidFill>
                  <a:srgbClr val="0070C0"/>
                </a:solidFill>
                <a:latin typeface="Times New Roman" panose="02020603050405020304" pitchFamily="18" charset="0"/>
                <a:cs typeface="Times New Roman" panose="02020603050405020304" pitchFamily="18" charset="0"/>
              </a:rPr>
              <a:t> qua </a:t>
            </a:r>
            <a:r>
              <a:rPr lang="en-US" sz="1800" dirty="0" err="1">
                <a:solidFill>
                  <a:srgbClr val="0070C0"/>
                </a:solidFill>
                <a:latin typeface="Times New Roman" panose="02020603050405020304" pitchFamily="18" charset="0"/>
                <a:cs typeface="Times New Roman" panose="02020603050405020304" pitchFamily="18" charset="0"/>
              </a:rPr>
              <a:t>giao</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diện</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mạng</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Các</a:t>
            </a:r>
            <a:r>
              <a:rPr lang="en-US" sz="1800" dirty="0">
                <a:solidFill>
                  <a:srgbClr val="0070C0"/>
                </a:solidFill>
                <a:latin typeface="Times New Roman" panose="02020603050405020304" pitchFamily="18" charset="0"/>
                <a:cs typeface="Times New Roman" panose="02020603050405020304" pitchFamily="18" charset="0"/>
              </a:rPr>
              <a:t> Endpoint </a:t>
            </a:r>
            <a:r>
              <a:rPr lang="en-US" sz="1800" dirty="0" err="1">
                <a:solidFill>
                  <a:srgbClr val="0070C0"/>
                </a:solidFill>
                <a:latin typeface="Times New Roman" panose="02020603050405020304" pitchFamily="18" charset="0"/>
                <a:cs typeface="Times New Roman" panose="02020603050405020304" pitchFamily="18" charset="0"/>
              </a:rPr>
              <a:t>còn</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có</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cổng</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giao</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tiếp</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với</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máy</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tính</a:t>
            </a:r>
            <a:r>
              <a:rPr lang="en-US" sz="1800" dirty="0">
                <a:solidFill>
                  <a:srgbClr val="0070C0"/>
                </a:solidFill>
                <a:latin typeface="Times New Roman" panose="02020603050405020304" pitchFamily="18" charset="0"/>
                <a:cs typeface="Times New Roman" panose="02020603050405020304" pitchFamily="18" charset="0"/>
              </a:rPr>
              <a:t> (PC, Laptop) </a:t>
            </a:r>
            <a:r>
              <a:rPr lang="en-US" sz="1800" dirty="0" err="1">
                <a:solidFill>
                  <a:srgbClr val="0070C0"/>
                </a:solidFill>
                <a:latin typeface="Times New Roman" panose="02020603050405020304" pitchFamily="18" charset="0"/>
                <a:cs typeface="Times New Roman" panose="02020603050405020304" pitchFamily="18" charset="0"/>
              </a:rPr>
              <a:t>cho</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phép</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kết</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nối</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và</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trình</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chiếu</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các</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tài</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liệu</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từ</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máy</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tính</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của</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điểm</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đó</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tới</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các</a:t>
            </a:r>
            <a:r>
              <a:rPr lang="en-US" sz="1800" dirty="0">
                <a:solidFill>
                  <a:srgbClr val="0070C0"/>
                </a:solidFill>
                <a:latin typeface="Times New Roman" panose="02020603050405020304" pitchFamily="18" charset="0"/>
                <a:cs typeface="Times New Roman" panose="02020603050405020304" pitchFamily="18" charset="0"/>
              </a:rPr>
              <a:t> Endpoint </a:t>
            </a:r>
            <a:r>
              <a:rPr lang="en-US" sz="1800" dirty="0" err="1">
                <a:solidFill>
                  <a:srgbClr val="0070C0"/>
                </a:solidFill>
                <a:latin typeface="Times New Roman" panose="02020603050405020304" pitchFamily="18" charset="0"/>
                <a:cs typeface="Times New Roman" panose="02020603050405020304" pitchFamily="18" charset="0"/>
              </a:rPr>
              <a:t>đầu</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xa</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trong</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cùng</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một</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phiên</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làm</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việc</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hội</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nghị</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truyền</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smtClean="0">
                <a:solidFill>
                  <a:srgbClr val="0070C0"/>
                </a:solidFill>
                <a:latin typeface="Times New Roman" panose="02020603050405020304" pitchFamily="18" charset="0"/>
                <a:cs typeface="Times New Roman" panose="02020603050405020304" pitchFamily="18" charset="0"/>
              </a:rPr>
              <a:t>hình</a:t>
            </a:r>
            <a:endParaRPr lang="en-US" sz="1800" dirty="0" smtClean="0">
              <a:solidFill>
                <a:srgbClr val="0070C0"/>
              </a:solidFill>
              <a:latin typeface="Times New Roman" panose="02020603050405020304" pitchFamily="18" charset="0"/>
              <a:cs typeface="Times New Roman" panose="02020603050405020304" pitchFamily="18" charset="0"/>
            </a:endParaRPr>
          </a:p>
          <a:p>
            <a:pPr lvl="0"/>
            <a:r>
              <a:rPr lang="en-US" b="1" dirty="0" err="1" smtClean="0">
                <a:solidFill>
                  <a:srgbClr val="0070C0"/>
                </a:solidFill>
                <a:latin typeface="Times New Roman" panose="02020603050405020304" pitchFamily="18" charset="0"/>
                <a:cs typeface="Times New Roman" panose="02020603050405020304" pitchFamily="18" charset="0"/>
              </a:rPr>
              <a:t>Thiết</a:t>
            </a:r>
            <a:r>
              <a:rPr lang="en-US" b="1" dirty="0" smtClean="0">
                <a:solidFill>
                  <a:srgbClr val="0070C0"/>
                </a:solidFill>
                <a:latin typeface="Times New Roman" panose="02020603050405020304" pitchFamily="18" charset="0"/>
                <a:cs typeface="Times New Roman" panose="02020603050405020304" pitchFamily="18" charset="0"/>
              </a:rPr>
              <a:t> </a:t>
            </a:r>
            <a:r>
              <a:rPr lang="en-US" b="1" dirty="0" err="1" smtClean="0">
                <a:solidFill>
                  <a:srgbClr val="0070C0"/>
                </a:solidFill>
                <a:latin typeface="Times New Roman" panose="02020603050405020304" pitchFamily="18" charset="0"/>
                <a:cs typeface="Times New Roman" panose="02020603050405020304" pitchFamily="18" charset="0"/>
              </a:rPr>
              <a:t>bị</a:t>
            </a:r>
            <a:r>
              <a:rPr lang="en-US" b="1" dirty="0" smtClean="0">
                <a:solidFill>
                  <a:srgbClr val="0070C0"/>
                </a:solidFill>
                <a:latin typeface="Times New Roman" panose="02020603050405020304" pitchFamily="18" charset="0"/>
                <a:cs typeface="Times New Roman" panose="02020603050405020304" pitchFamily="18" charset="0"/>
              </a:rPr>
              <a:t> </a:t>
            </a:r>
            <a:r>
              <a:rPr lang="en-US" b="1" dirty="0" err="1" smtClean="0">
                <a:solidFill>
                  <a:srgbClr val="0070C0"/>
                </a:solidFill>
                <a:latin typeface="Times New Roman" panose="02020603050405020304" pitchFamily="18" charset="0"/>
                <a:cs typeface="Times New Roman" panose="02020603050405020304" pitchFamily="18" charset="0"/>
              </a:rPr>
              <a:t>ngoại</a:t>
            </a:r>
            <a:r>
              <a:rPr lang="en-US" b="1" dirty="0" smtClean="0">
                <a:solidFill>
                  <a:srgbClr val="0070C0"/>
                </a:solidFill>
                <a:latin typeface="Times New Roman" panose="02020603050405020304" pitchFamily="18" charset="0"/>
                <a:cs typeface="Times New Roman" panose="02020603050405020304" pitchFamily="18" charset="0"/>
              </a:rPr>
              <a:t> vi :</a:t>
            </a:r>
          </a:p>
          <a:p>
            <a:pPr marL="457200" lvl="1" indent="0" algn="just">
              <a:lnSpc>
                <a:spcPct val="150000"/>
              </a:lnSpc>
              <a:buNone/>
            </a:pPr>
            <a:r>
              <a:rPr lang="en-US" sz="1800" dirty="0" err="1" smtClean="0">
                <a:solidFill>
                  <a:srgbClr val="0070C0"/>
                </a:solidFill>
                <a:latin typeface="Times New Roman" panose="02020603050405020304" pitchFamily="18" charset="0"/>
                <a:cs typeface="Times New Roman" panose="02020603050405020304" pitchFamily="18" charset="0"/>
              </a:rPr>
              <a:t>Gồm</a:t>
            </a:r>
            <a:r>
              <a:rPr lang="en-US" sz="1800" dirty="0" smtClean="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loa</a:t>
            </a:r>
            <a:r>
              <a:rPr lang="en-US" sz="1800" dirty="0">
                <a:solidFill>
                  <a:srgbClr val="0070C0"/>
                </a:solidFill>
                <a:latin typeface="Times New Roman" panose="02020603050405020304" pitchFamily="18" charset="0"/>
                <a:cs typeface="Times New Roman" panose="02020603050405020304" pitchFamily="18" charset="0"/>
              </a:rPr>
              <a:t>, mixer, </a:t>
            </a:r>
            <a:r>
              <a:rPr lang="en-US" sz="1800" dirty="0" smtClean="0">
                <a:solidFill>
                  <a:srgbClr val="0070C0"/>
                </a:solidFill>
                <a:latin typeface="Times New Roman" panose="02020603050405020304" pitchFamily="18" charset="0"/>
                <a:cs typeface="Times New Roman" panose="02020603050405020304" pitchFamily="18" charset="0"/>
              </a:rPr>
              <a:t>TV </a:t>
            </a:r>
          </a:p>
          <a:p>
            <a:pPr lvl="0"/>
            <a:endParaRPr lang="en-US" dirty="0" smtClean="0">
              <a:solidFill>
                <a:srgbClr val="0070C0"/>
              </a:solidFill>
              <a:latin typeface="Times New Roman" panose="02020603050405020304" pitchFamily="18" charset="0"/>
              <a:cs typeface="Times New Roman" panose="02020603050405020304" pitchFamily="18" charset="0"/>
            </a:endParaRPr>
          </a:p>
          <a:p>
            <a:pPr marL="457200" lvl="1" indent="0" algn="just">
              <a:lnSpc>
                <a:spcPct val="150000"/>
              </a:lnSpc>
              <a:buNone/>
            </a:pPr>
            <a:endParaRPr lang="en-US" sz="1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7149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9</a:t>
            </a:fld>
            <a:endParaRPr lang="en-US">
              <a:solidFill>
                <a:prstClr val="black">
                  <a:tint val="75000"/>
                </a:prstClr>
              </a:solidFill>
            </a:endParaRPr>
          </a:p>
        </p:txBody>
      </p:sp>
      <p:grpSp>
        <p:nvGrpSpPr>
          <p:cNvPr id="6" name="Group 5">
            <a:extLst>
              <a:ext uri="{FF2B5EF4-FFF2-40B4-BE49-F238E27FC236}">
                <a16:creationId xmlns:a16="http://schemas.microsoft.com/office/drawing/2014/main" id="{DA611639-B67D-43CF-89FD-4103F58A3971}"/>
              </a:ext>
            </a:extLst>
          </p:cNvPr>
          <p:cNvGrpSpPr/>
          <p:nvPr/>
        </p:nvGrpSpPr>
        <p:grpSpPr>
          <a:xfrm>
            <a:off x="-47625" y="-42863"/>
            <a:ext cx="12239625" cy="6980238"/>
            <a:chOff x="-47625" y="-42863"/>
            <a:chExt cx="12239625" cy="6980238"/>
          </a:xfrm>
        </p:grpSpPr>
        <p:pic>
          <p:nvPicPr>
            <p:cNvPr id="7" name="Picture 11" descr="reallife1">
              <a:extLst>
                <a:ext uri="{FF2B5EF4-FFF2-40B4-BE49-F238E27FC236}">
                  <a16:creationId xmlns:a16="http://schemas.microsoft.com/office/drawing/2014/main" id="{9B48E09D-142B-4215-81C1-978F9CDBE8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3" descr="Header">
              <a:extLst>
                <a:ext uri="{FF2B5EF4-FFF2-40B4-BE49-F238E27FC236}">
                  <a16:creationId xmlns:a16="http://schemas.microsoft.com/office/drawing/2014/main" id="{5815E307-EC72-403A-A27C-373DA37CCF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a:extLst>
                <a:ext uri="{FF2B5EF4-FFF2-40B4-BE49-F238E27FC236}">
                  <a16:creationId xmlns:a16="http://schemas.microsoft.com/office/drawing/2014/main" id="{75DF22C8-C745-491F-884C-BB3FD776FD93}"/>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12" name="Object 50">
              <a:extLst>
                <a:ext uri="{FF2B5EF4-FFF2-40B4-BE49-F238E27FC236}">
                  <a16:creationId xmlns:a16="http://schemas.microsoft.com/office/drawing/2014/main" id="{4D4A3E2F-7ED1-4F68-972C-E97F747035BE}"/>
                </a:ext>
              </a:extLst>
            </p:cNvPr>
            <p:cNvGraphicFramePr>
              <a:graphicFrameLocks noChangeAspect="1"/>
            </p:cNvGraphicFramePr>
            <p:nvPr>
              <p:extLst>
                <p:ext uri="{D42A27DB-BD31-4B8C-83A1-F6EECF244321}">
                  <p14:modId xmlns:p14="http://schemas.microsoft.com/office/powerpoint/2010/main" val="1712662545"/>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10277" r:id="rId6" imgW="4343400" imgH="609600" progId="CorelDRAW.Graphic.11">
                    <p:embed/>
                  </p:oleObj>
                </mc:Choice>
                <mc:Fallback>
                  <p:oleObj r:id="rId6" imgW="4343400" imgH="609600" progId="CorelDRAW.Graphic.11">
                    <p:embed/>
                    <p:pic>
                      <p:nvPicPr>
                        <p:cNvPr id="13" name="Object 50">
                          <a:extLst>
                            <a:ext uri="{FF2B5EF4-FFF2-40B4-BE49-F238E27FC236}">
                              <a16:creationId xmlns:a16="http://schemas.microsoft.com/office/drawing/2014/main" id="{25E11F56-CCE4-4780-A9BF-99FE667B1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
        <p:nvSpPr>
          <p:cNvPr id="13" name="Title 4"/>
          <p:cNvSpPr>
            <a:spLocks noGrp="1"/>
          </p:cNvSpPr>
          <p:nvPr>
            <p:ph type="title"/>
          </p:nvPr>
        </p:nvSpPr>
        <p:spPr>
          <a:xfrm>
            <a:off x="1676400" y="677417"/>
            <a:ext cx="10515600" cy="1325563"/>
          </a:xfrm>
        </p:spPr>
        <p:txBody>
          <a:bodyPr/>
          <a:lstStyle/>
          <a:p>
            <a:pPr algn="r"/>
            <a:r>
              <a:rPr lang="en-US" dirty="0" smtClean="0">
                <a:solidFill>
                  <a:srgbClr val="0070C0"/>
                </a:solidFill>
                <a:latin typeface="Times New Roman" panose="02020603050405020304" pitchFamily="18" charset="0"/>
                <a:cs typeface="Times New Roman" panose="02020603050405020304" pitchFamily="18" charset="0"/>
              </a:rPr>
              <a:t>MCU </a:t>
            </a:r>
            <a:r>
              <a:rPr lang="en-US" smtClean="0">
                <a:solidFill>
                  <a:srgbClr val="0070C0"/>
                </a:solidFill>
                <a:latin typeface="Times New Roman" panose="02020603050405020304" pitchFamily="18" charset="0"/>
                <a:cs typeface="Times New Roman" panose="02020603050405020304" pitchFamily="18" charset="0"/>
              </a:rPr>
              <a:t>- Cisco </a:t>
            </a:r>
            <a:r>
              <a:rPr lang="en-US" dirty="0" smtClean="0">
                <a:solidFill>
                  <a:srgbClr val="0070C0"/>
                </a:solidFill>
                <a:latin typeface="Times New Roman" panose="02020603050405020304" pitchFamily="18" charset="0"/>
                <a:cs typeface="Times New Roman" panose="02020603050405020304" pitchFamily="18" charset="0"/>
              </a:rPr>
              <a:t>Meeting Server</a:t>
            </a:r>
            <a:endParaRPr lang="en-US" dirty="0">
              <a:solidFill>
                <a:srgbClr val="0070C0"/>
              </a:solidFill>
              <a:latin typeface="Times New Roman" panose="02020603050405020304" pitchFamily="18" charset="0"/>
              <a:cs typeface="Times New Roman" panose="02020603050405020304" pitchFamily="18" charset="0"/>
            </a:endParaRPr>
          </a:p>
        </p:txBody>
      </p:sp>
      <p:pic>
        <p:nvPicPr>
          <p:cNvPr id="14" name="Picture 2" descr="Cisco Meeting Server 100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81456" y="2273301"/>
            <a:ext cx="5887085" cy="150599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p:nvPicPr>
        <p:blipFill>
          <a:blip r:embed="rId9"/>
          <a:stretch>
            <a:fillRect/>
          </a:stretch>
        </p:blipFill>
        <p:spPr>
          <a:xfrm>
            <a:off x="2824160" y="4051396"/>
            <a:ext cx="6715625" cy="2079278"/>
          </a:xfrm>
          <a:prstGeom prst="rect">
            <a:avLst/>
          </a:prstGeom>
        </p:spPr>
      </p:pic>
    </p:spTree>
    <p:extLst>
      <p:ext uri="{BB962C8B-B14F-4D97-AF65-F5344CB8AC3E}">
        <p14:creationId xmlns:p14="http://schemas.microsoft.com/office/powerpoint/2010/main" val="3687481976"/>
      </p:ext>
    </p:extLst>
  </p:cSld>
  <p:clrMapOvr>
    <a:masterClrMapping/>
  </p:clrMapOvr>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B2AE2E5F-D487-47D5-8CEE-4591C9F17C0E}" vid="{C6A88C46-034D-40D0-BC92-E1B4CAAB2E55}"/>
    </a:ext>
  </a:extLst>
</a:theme>
</file>

<file path=ppt/theme/theme2.xml><?xml version="1.0" encoding="utf-8"?>
<a:theme xmlns:a="http://schemas.openxmlformats.org/drawingml/2006/main" name="1_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B2AE2E5F-D487-47D5-8CEE-4591C9F17C0E}" vid="{C6A88C46-034D-40D0-BC92-E1B4CAAB2E5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2293</TotalTime>
  <Words>1176</Words>
  <Application>Microsoft Office PowerPoint</Application>
  <PresentationFormat>Widescreen</PresentationFormat>
  <Paragraphs>200</Paragraphs>
  <Slides>22</Slides>
  <Notes>22</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22</vt:i4>
      </vt:variant>
    </vt:vector>
  </HeadingPairs>
  <TitlesOfParts>
    <vt:vector size="28" baseType="lpstr">
      <vt:lpstr>Arial</vt:lpstr>
      <vt:lpstr>Calibri</vt:lpstr>
      <vt:lpstr>Times New Roman</vt:lpstr>
      <vt:lpstr>Theme1</vt:lpstr>
      <vt:lpstr>1_Theme1</vt:lpstr>
      <vt:lpstr>CorelDRAW.Graphic.11</vt:lpstr>
      <vt:lpstr>PowerPoint Presentation</vt:lpstr>
      <vt:lpstr>NỘI DUNG TRÌNH BÀY</vt:lpstr>
      <vt:lpstr>NỘI DUNG TRÌNH BÀY</vt:lpstr>
      <vt:lpstr>YÊU CẦU</vt:lpstr>
      <vt:lpstr>MÔ HÌNH ĐỀ XUẤT</vt:lpstr>
      <vt:lpstr>NỘI DUNG TRÌNH BÀY</vt:lpstr>
      <vt:lpstr>CÁC THÀNH PHẦN CỦA GIẢI PHÁP </vt:lpstr>
      <vt:lpstr>CÁC THÀNH PHẦN CỦA GIẢI PHÁP </vt:lpstr>
      <vt:lpstr>MCU - Cisco Meeting Server</vt:lpstr>
      <vt:lpstr>Call Manager - CUCM</vt:lpstr>
      <vt:lpstr>Đặc điểm của CUCM</vt:lpstr>
      <vt:lpstr>Đặc điểm của Cisco Meeting Server</vt:lpstr>
      <vt:lpstr>End-points</vt:lpstr>
      <vt:lpstr>Danh mục thiết bị &amp; License</vt:lpstr>
      <vt:lpstr>Băng thông tối thiểu</vt:lpstr>
      <vt:lpstr>NỘI DUNG TRÌNH BÀY</vt:lpstr>
      <vt:lpstr>Khả năng mở rộng của hệ thống</vt:lpstr>
      <vt:lpstr>NỘI DUNG TRÌNH BÀY</vt:lpstr>
      <vt:lpstr>Lợi ích mang lại</vt:lpstr>
      <vt:lpstr>NỘI DUNG TRÌNH BÀY</vt:lpstr>
      <vt:lpstr>Kế hoạch triển khai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Trong</dc:creator>
  <cp:lastModifiedBy>Thịnh Nguyễn Phú</cp:lastModifiedBy>
  <cp:revision>446</cp:revision>
  <dcterms:created xsi:type="dcterms:W3CDTF">2016-01-10T11:49:32Z</dcterms:created>
  <dcterms:modified xsi:type="dcterms:W3CDTF">2018-10-22T04:10:35Z</dcterms:modified>
</cp:coreProperties>
</file>