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62" r:id="rId6"/>
    <p:sldId id="263" r:id="rId7"/>
    <p:sldId id="270" r:id="rId8"/>
    <p:sldId id="265" r:id="rId9"/>
    <p:sldId id="266" r:id="rId10"/>
    <p:sldId id="268" r:id="rId11"/>
    <p:sldId id="277" r:id="rId12"/>
    <p:sldId id="269" r:id="rId13"/>
    <p:sldId id="272" r:id="rId14"/>
    <p:sldId id="273" r:id="rId15"/>
    <p:sldId id="274" r:id="rId16"/>
    <p:sldId id="271" r:id="rId17"/>
    <p:sldId id="278" r:id="rId18"/>
    <p:sldId id="27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377A0-8463-49BC-ADB0-71313CCF619F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44A24-2808-43EC-BEEF-1883E73A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44A24-2808-43EC-BEEF-1883E73A54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lái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/>
              <a:t>VD: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khaorng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vvv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44A24-2808-43EC-BEEF-1883E73A54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4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Data:</a:t>
            </a:r>
            <a:r>
              <a:rPr lang="en-US" sz="1200" baseline="0" dirty="0" smtClean="0"/>
              <a:t>  	</a:t>
            </a:r>
            <a:r>
              <a:rPr lang="en-US" sz="1200" dirty="0" err="1" smtClean="0"/>
              <a:t>Chuyển</a:t>
            </a:r>
            <a:r>
              <a:rPr lang="en-US" sz="1200" dirty="0" smtClean="0"/>
              <a:t> </a:t>
            </a:r>
            <a:r>
              <a:rPr lang="en-US" sz="1200" dirty="0" err="1" smtClean="0"/>
              <a:t>đổi</a:t>
            </a:r>
            <a:r>
              <a:rPr lang="en-US" sz="1200" dirty="0" smtClean="0"/>
              <a:t> </a:t>
            </a:r>
            <a:r>
              <a:rPr lang="en-US" sz="1200" dirty="0" err="1" smtClean="0"/>
              <a:t>dữ</a:t>
            </a:r>
            <a:r>
              <a:rPr lang="en-US" sz="1200" dirty="0" smtClean="0"/>
              <a:t> </a:t>
            </a:r>
            <a:r>
              <a:rPr lang="en-US" sz="1200" dirty="0" err="1" smtClean="0"/>
              <a:t>liệu</a:t>
            </a:r>
            <a:r>
              <a:rPr lang="en-US" sz="1200" dirty="0" smtClean="0"/>
              <a:t> </a:t>
            </a:r>
            <a:r>
              <a:rPr lang="en-US" sz="1200" dirty="0" err="1" smtClean="0"/>
              <a:t>dạng</a:t>
            </a:r>
            <a:r>
              <a:rPr lang="en-US" sz="1200" dirty="0" smtClean="0"/>
              <a:t> </a:t>
            </a:r>
            <a:r>
              <a:rPr lang="en-US" sz="1200" dirty="0" err="1" smtClean="0"/>
              <a:t>hình</a:t>
            </a:r>
            <a:r>
              <a:rPr lang="en-US" sz="1200" dirty="0" smtClean="0"/>
              <a:t>, </a:t>
            </a:r>
            <a:r>
              <a:rPr lang="en-US" sz="1200" dirty="0" err="1" smtClean="0"/>
              <a:t>nhãn</a:t>
            </a:r>
            <a:r>
              <a:rPr lang="en-US" sz="1200" dirty="0" smtClean="0"/>
              <a:t> </a:t>
            </a:r>
            <a:r>
              <a:rPr lang="en-US" sz="1200" dirty="0" err="1" smtClean="0"/>
              <a:t>thành</a:t>
            </a:r>
            <a:r>
              <a:rPr lang="en-US" sz="1200" dirty="0" smtClean="0"/>
              <a:t> </a:t>
            </a:r>
            <a:r>
              <a:rPr lang="en-US" sz="1200" dirty="0" err="1" smtClean="0"/>
              <a:t>dạng</a:t>
            </a:r>
            <a:r>
              <a:rPr lang="en-US" sz="1200" dirty="0" smtClean="0"/>
              <a:t> </a:t>
            </a:r>
            <a:r>
              <a:rPr lang="en-US" sz="1200" dirty="0" err="1" smtClean="0"/>
              <a:t>dữ</a:t>
            </a:r>
            <a:r>
              <a:rPr lang="en-US" sz="1200" dirty="0" smtClean="0"/>
              <a:t> </a:t>
            </a:r>
            <a:r>
              <a:rPr lang="en-US" sz="1200" dirty="0" err="1" smtClean="0"/>
              <a:t>liệu</a:t>
            </a:r>
            <a:r>
              <a:rPr lang="en-US" sz="1200" dirty="0" smtClean="0"/>
              <a:t> ma </a:t>
            </a:r>
            <a:r>
              <a:rPr lang="en-US" sz="1200" dirty="0" err="1" smtClean="0"/>
              <a:t>trận</a:t>
            </a:r>
            <a:r>
              <a:rPr lang="en-US" sz="1200" dirty="0" smtClean="0"/>
              <a:t> </a:t>
            </a:r>
            <a:r>
              <a:rPr lang="en-US" sz="1200" dirty="0" err="1" smtClean="0"/>
              <a:t>theo</a:t>
            </a:r>
            <a:r>
              <a:rPr lang="en-US" sz="1200" dirty="0" smtClean="0"/>
              <a:t> vector.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:     </a:t>
            </a:r>
            <a:r>
              <a:rPr lang="en-US" sz="1200" dirty="0" err="1" smtClean="0"/>
              <a:t>Tìm</a:t>
            </a:r>
            <a:r>
              <a:rPr lang="en-US" sz="1200" dirty="0" smtClean="0"/>
              <a:t> </a:t>
            </a:r>
            <a:r>
              <a:rPr lang="en-US" sz="1200" dirty="0" err="1" smtClean="0"/>
              <a:t>hiểu</a:t>
            </a:r>
            <a:r>
              <a:rPr lang="en-US" sz="1200" dirty="0" smtClean="0"/>
              <a:t> </a:t>
            </a:r>
            <a:r>
              <a:rPr lang="en-US" sz="1200" dirty="0" err="1" smtClean="0"/>
              <a:t>các</a:t>
            </a:r>
            <a:r>
              <a:rPr lang="en-US" sz="1200" dirty="0" smtClean="0"/>
              <a:t> </a:t>
            </a:r>
            <a:r>
              <a:rPr lang="en-US" sz="1200" dirty="0" err="1" smtClean="0"/>
              <a:t>thuật</a:t>
            </a:r>
            <a:r>
              <a:rPr lang="en-US" sz="1200" dirty="0" smtClean="0"/>
              <a:t> </a:t>
            </a:r>
            <a:r>
              <a:rPr lang="en-US" sz="1200" dirty="0" err="1" smtClean="0"/>
              <a:t>toán</a:t>
            </a:r>
            <a:r>
              <a:rPr lang="en-US" sz="1200" dirty="0" smtClean="0"/>
              <a:t> </a:t>
            </a:r>
            <a:r>
              <a:rPr lang="en-US" sz="1200" dirty="0" err="1" smtClean="0"/>
              <a:t>cơ</a:t>
            </a:r>
            <a:r>
              <a:rPr lang="en-US" sz="1200" dirty="0" smtClean="0"/>
              <a:t> </a:t>
            </a:r>
            <a:r>
              <a:rPr lang="en-US" sz="1200" dirty="0" err="1" smtClean="0"/>
              <a:t>bản</a:t>
            </a:r>
            <a:r>
              <a:rPr lang="en-US" sz="1200" dirty="0" smtClean="0"/>
              <a:t>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phổ</a:t>
            </a:r>
            <a:r>
              <a:rPr lang="en-US" sz="1200" dirty="0" smtClean="0"/>
              <a:t> </a:t>
            </a:r>
            <a:r>
              <a:rPr lang="en-US" sz="1200" dirty="0" err="1" smtClean="0"/>
              <a:t>biến</a:t>
            </a:r>
            <a:r>
              <a:rPr lang="en-US" sz="1200" dirty="0" smtClean="0"/>
              <a:t> </a:t>
            </a:r>
            <a:r>
              <a:rPr lang="en-US" sz="1200" dirty="0" err="1" smtClean="0"/>
              <a:t>trong</a:t>
            </a:r>
            <a:r>
              <a:rPr lang="en-US" sz="1200" dirty="0" smtClean="0"/>
              <a:t> Machine </a:t>
            </a:r>
            <a:r>
              <a:rPr lang="en-US" sz="1200" dirty="0" err="1" smtClean="0"/>
              <a:t>Learing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	</a:t>
            </a:r>
            <a:r>
              <a:rPr lang="en-US" sz="1200" dirty="0" err="1" smtClean="0"/>
              <a:t>Xác</a:t>
            </a:r>
            <a:r>
              <a:rPr lang="en-US" sz="1200" dirty="0" smtClean="0"/>
              <a:t> </a:t>
            </a:r>
            <a:r>
              <a:rPr lang="en-US" sz="1200" dirty="0" err="1" smtClean="0"/>
              <a:t>định</a:t>
            </a:r>
            <a:r>
              <a:rPr lang="en-US" sz="1200" dirty="0" smtClean="0"/>
              <a:t> </a:t>
            </a:r>
            <a:r>
              <a:rPr lang="en-US" sz="1200" dirty="0" err="1" smtClean="0"/>
              <a:t>thuật</a:t>
            </a:r>
            <a:r>
              <a:rPr lang="en-US" sz="1200" dirty="0" smtClean="0"/>
              <a:t> </a:t>
            </a:r>
            <a:r>
              <a:rPr lang="en-US" sz="1200" dirty="0" err="1" smtClean="0"/>
              <a:t>toán</a:t>
            </a:r>
            <a:r>
              <a:rPr lang="en-US" sz="1200" dirty="0" smtClean="0"/>
              <a:t> </a:t>
            </a:r>
            <a:r>
              <a:rPr lang="en-US" sz="1200" dirty="0" err="1" smtClean="0"/>
              <a:t>phù</a:t>
            </a:r>
            <a:r>
              <a:rPr lang="en-US" sz="1200" dirty="0" smtClean="0"/>
              <a:t> </a:t>
            </a:r>
            <a:r>
              <a:rPr lang="en-US" sz="1200" dirty="0" err="1" smtClean="0"/>
              <a:t>hợp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đề</a:t>
            </a:r>
            <a:r>
              <a:rPr lang="en-US" sz="1200" dirty="0" smtClean="0"/>
              <a:t> </a:t>
            </a:r>
            <a:r>
              <a:rPr lang="en-US" sz="1200" dirty="0" err="1" smtClean="0"/>
              <a:t>tài</a:t>
            </a:r>
            <a:endParaRPr lang="en-US" sz="1200" dirty="0" smtClean="0"/>
          </a:p>
          <a:p>
            <a:pPr lvl="0"/>
            <a:r>
              <a:rPr lang="en-US" sz="1200" dirty="0" smtClean="0"/>
              <a:t>Test: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(%)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r>
              <a:rPr lang="en-US" dirty="0" smtClean="0"/>
              <a:t>Model: </a:t>
            </a:r>
            <a:r>
              <a:rPr lang="en-US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lable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input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69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stride = 1, 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padding = 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ô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padding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overfitting.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pooling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max pooling,. Pooling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convolution,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pooling window,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 map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convolutional layer),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44A24-2808-43EC-BEEF-1883E73A54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1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(Sliding Windows)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</a:p>
          <a:p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tiêu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trích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trưng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Filter, Kernel hay Feature Detector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lọc.Thông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[5x5x3]</a:t>
            </a: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Convolved Feature, Activation Map or Feature Map: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Receptive field: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ý: 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(filter)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stride=2.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pixel.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44A24-2808-43EC-BEEF-1883E73A54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nơ-ron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nơ-ron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vector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vector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3D,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1D,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vector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-Output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44A24-2808-43EC-BEEF-1883E73A54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7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(Input):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(Input signals)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neural,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vector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Synaptic weight.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neural 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wkj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ngẫu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neural.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ngưỡng.Thông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neural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[0,1]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[-1, 1].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neural,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neural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44A24-2808-43EC-BEEF-1883E73A54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3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44A24-2808-43EC-BEEF-1883E73A54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2" y="3545615"/>
            <a:ext cx="10711541" cy="111347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 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Nhận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Dạng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phương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tiện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giao</a:t>
            </a:r>
            <a:r>
              <a:rPr 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5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thông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1999" y="4866415"/>
            <a:ext cx="4676345" cy="170329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600" b="1" dirty="0" err="1" smtClean="0"/>
              <a:t>Nhóm</a:t>
            </a:r>
            <a:r>
              <a:rPr lang="en-US" sz="3600" b="1" dirty="0" smtClean="0"/>
              <a:t> 13:</a:t>
            </a:r>
            <a:r>
              <a:rPr lang="en-US" sz="3600" dirty="0" smtClean="0"/>
              <a:t>	</a:t>
            </a:r>
          </a:p>
          <a:p>
            <a:pPr algn="l"/>
            <a:r>
              <a:rPr lang="en-US" sz="2900" b="1" dirty="0" err="1" smtClean="0"/>
              <a:t>Lê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Quang</a:t>
            </a:r>
            <a:r>
              <a:rPr lang="en-US" sz="2900" b="1" dirty="0" smtClean="0"/>
              <a:t> SƠN           -    15110118</a:t>
            </a:r>
          </a:p>
          <a:p>
            <a:pPr algn="l"/>
            <a:r>
              <a:rPr lang="en-US" sz="2900" b="1" dirty="0" smtClean="0"/>
              <a:t>PHẠM PHÚ THỊNH      -    15110133</a:t>
            </a:r>
          </a:p>
          <a:p>
            <a:pPr algn="l"/>
            <a:r>
              <a:rPr lang="en-US" sz="2900" b="1" dirty="0" smtClean="0"/>
              <a:t>ĐẶNG CÔNG ĐẠT        -    15110030</a:t>
            </a:r>
            <a:endParaRPr lang="en-US" sz="2900" b="1" dirty="0"/>
          </a:p>
        </p:txBody>
      </p: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23" y="0"/>
            <a:ext cx="7395182" cy="27277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2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751313" y="806088"/>
            <a:ext cx="4189731" cy="4259317"/>
            <a:chOff x="4260128" y="1756906"/>
            <a:chExt cx="4114143" cy="4110922"/>
          </a:xfrm>
          <a:effectLst/>
          <a:scene3d>
            <a:camera prst="perspectiveFront" fov="4800000"/>
            <a:lightRig rig="balanced" dir="t">
              <a:rot lat="0" lon="0" rev="3000000"/>
            </a:lightRig>
          </a:scene3d>
        </p:grpSpPr>
        <p:sp>
          <p:nvSpPr>
            <p:cNvPr id="4" name="Right Arrow 3"/>
            <p:cNvSpPr/>
            <p:nvPr/>
          </p:nvSpPr>
          <p:spPr>
            <a:xfrm rot="2700000">
              <a:off x="6464538" y="4082627"/>
              <a:ext cx="1905000" cy="1665402"/>
            </a:xfrm>
            <a:prstGeom prst="rightArrow">
              <a:avLst>
                <a:gd name="adj1" fmla="val 73276"/>
                <a:gd name="adj2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sp3d prstMaterial="plastic">
              <a:bevelT w="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 rot="18900000">
              <a:off x="6469271" y="1873484"/>
              <a:ext cx="1905000" cy="1665402"/>
            </a:xfrm>
            <a:prstGeom prst="rightArrow">
              <a:avLst>
                <a:gd name="adj1" fmla="val 73276"/>
                <a:gd name="adj2" fmla="val 50000"/>
              </a:avLst>
            </a:prstGeom>
            <a:solidFill>
              <a:schemeClr val="accent5"/>
            </a:solidFill>
            <a:ln>
              <a:noFill/>
            </a:ln>
            <a:sp3d prstMaterial="plastic">
              <a:bevelT w="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 rot="8100000" flipV="1">
              <a:off x="4260128" y="4082627"/>
              <a:ext cx="1905000" cy="1665402"/>
            </a:xfrm>
            <a:prstGeom prst="rightArrow">
              <a:avLst>
                <a:gd name="adj1" fmla="val 73276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sp3d prstMaterial="plastic">
              <a:bevelT w="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2700000" flipH="1">
              <a:off x="4258615" y="1876705"/>
              <a:ext cx="1905000" cy="1665402"/>
            </a:xfrm>
            <a:prstGeom prst="rightArrow">
              <a:avLst>
                <a:gd name="adj1" fmla="val 73276"/>
                <a:gd name="adj2" fmla="val 50000"/>
              </a:avLst>
            </a:prstGeom>
            <a:ln>
              <a:noFill/>
            </a:ln>
            <a:sp3d prstMaterial="plastic">
              <a:bevelT w="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893608" y="874628"/>
            <a:ext cx="461570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/>
              <a:t>Tìm</a:t>
            </a:r>
            <a:r>
              <a:rPr lang="en-US" sz="2500" dirty="0"/>
              <a:t> </a:t>
            </a:r>
            <a:r>
              <a:rPr lang="en-US" sz="2500" dirty="0" err="1"/>
              <a:t>kiếm</a:t>
            </a:r>
            <a:r>
              <a:rPr lang="en-US" sz="2500" dirty="0"/>
              <a:t> </a:t>
            </a:r>
            <a:r>
              <a:rPr lang="en-US" sz="2500" dirty="0" smtClean="0"/>
              <a:t>data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 smtClean="0"/>
              <a:t>Phân</a:t>
            </a:r>
            <a:r>
              <a:rPr lang="en-US" sz="2500" dirty="0" smtClean="0"/>
              <a:t> </a:t>
            </a:r>
            <a:r>
              <a:rPr lang="en-US" sz="2500" dirty="0" err="1" smtClean="0"/>
              <a:t>loại</a:t>
            </a:r>
            <a:r>
              <a:rPr lang="en-US" sz="2500" dirty="0" smtClean="0"/>
              <a:t>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dirty="0" err="1" smtClean="0"/>
              <a:t>phân</a:t>
            </a:r>
            <a:r>
              <a:rPr lang="en-US" sz="2500" dirty="0" smtClean="0"/>
              <a:t> </a:t>
            </a:r>
            <a:r>
              <a:rPr lang="en-US" sz="2500" dirty="0" err="1" smtClean="0"/>
              <a:t>tích</a:t>
            </a:r>
            <a:endParaRPr lang="en-US" sz="25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 smtClean="0"/>
              <a:t>Chuyển</a:t>
            </a:r>
            <a:r>
              <a:rPr lang="en-US" sz="2500" dirty="0" smtClean="0"/>
              <a:t> </a:t>
            </a:r>
            <a:r>
              <a:rPr lang="en-US" sz="2500" dirty="0" err="1"/>
              <a:t>đổi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r>
              <a:rPr lang="en-US" sz="2500" dirty="0"/>
              <a:t> </a:t>
            </a:r>
            <a:r>
              <a:rPr lang="en-US" sz="2500" dirty="0" smtClean="0"/>
              <a:t>=&gt; vector</a:t>
            </a:r>
            <a:endParaRPr 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7649133" y="4078522"/>
            <a:ext cx="4615705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/>
              <a:t>Tìm</a:t>
            </a:r>
            <a:r>
              <a:rPr lang="en-US" sz="2500" dirty="0"/>
              <a:t> </a:t>
            </a:r>
            <a:r>
              <a:rPr lang="en-US" sz="2500" dirty="0" err="1"/>
              <a:t>hiểu</a:t>
            </a:r>
            <a:r>
              <a:rPr lang="en-US" sz="2500" dirty="0"/>
              <a:t> </a:t>
            </a:r>
            <a:r>
              <a:rPr lang="en-US" sz="2500" dirty="0" err="1"/>
              <a:t>các</a:t>
            </a:r>
            <a:r>
              <a:rPr lang="en-US" sz="2500" dirty="0"/>
              <a:t> </a:t>
            </a:r>
            <a:r>
              <a:rPr lang="en-US" sz="2500" dirty="0" err="1"/>
              <a:t>thuật</a:t>
            </a:r>
            <a:r>
              <a:rPr lang="en-US" sz="2500" dirty="0"/>
              <a:t> </a:t>
            </a:r>
            <a:r>
              <a:rPr lang="en-US" sz="2500" dirty="0" err="1" smtClean="0"/>
              <a:t>toán</a:t>
            </a:r>
            <a:r>
              <a:rPr lang="en-US" sz="2500" dirty="0" smtClean="0"/>
              <a:t> </a:t>
            </a:r>
            <a:r>
              <a:rPr lang="en-US" sz="2500" dirty="0" err="1" smtClean="0"/>
              <a:t>cơ</a:t>
            </a:r>
            <a:r>
              <a:rPr lang="en-US" sz="2500" dirty="0" smtClean="0"/>
              <a:t> </a:t>
            </a:r>
            <a:r>
              <a:rPr lang="en-US" sz="2500" dirty="0" err="1" smtClean="0"/>
              <a:t>bản</a:t>
            </a:r>
            <a:endParaRPr lang="en-US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Xác</a:t>
            </a:r>
            <a:r>
              <a:rPr lang="en-US" sz="2500" dirty="0"/>
              <a:t> </a:t>
            </a:r>
            <a:r>
              <a:rPr lang="en-US" sz="2500" dirty="0" err="1" smtClean="0"/>
              <a:t>định</a:t>
            </a:r>
            <a:r>
              <a:rPr lang="en-US" sz="2500" dirty="0" smtClean="0"/>
              <a:t> </a:t>
            </a:r>
            <a:r>
              <a:rPr lang="en-US" sz="2500" dirty="0" err="1"/>
              <a:t>thuật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  <a:r>
              <a:rPr lang="en-US" sz="2500" dirty="0" err="1"/>
              <a:t>phù</a:t>
            </a:r>
            <a:r>
              <a:rPr lang="en-US" sz="2500" dirty="0"/>
              <a:t> </a:t>
            </a:r>
            <a:r>
              <a:rPr lang="en-US" sz="2500" dirty="0" err="1"/>
              <a:t>hợp</a:t>
            </a:r>
            <a:r>
              <a:rPr lang="en-US" sz="2500" dirty="0"/>
              <a:t> </a:t>
            </a:r>
            <a:r>
              <a:rPr lang="en-US" sz="2500" dirty="0" smtClean="0"/>
              <a:t> </a:t>
            </a:r>
            <a:r>
              <a:rPr lang="en-US" sz="2500" dirty="0" err="1" smtClean="0"/>
              <a:t>với</a:t>
            </a:r>
            <a:r>
              <a:rPr lang="en-US" sz="2500" dirty="0" smtClean="0"/>
              <a:t> </a:t>
            </a:r>
            <a:r>
              <a:rPr lang="en-US" sz="2500" dirty="0" err="1"/>
              <a:t>đề</a:t>
            </a:r>
            <a:r>
              <a:rPr lang="en-US" sz="2500" dirty="0"/>
              <a:t> </a:t>
            </a:r>
            <a:r>
              <a:rPr lang="en-US" sz="2500" dirty="0" err="1" smtClean="0"/>
              <a:t>tài</a:t>
            </a:r>
            <a:endParaRPr lang="en-US" sz="2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/>
              <a:t>Áp</a:t>
            </a:r>
            <a:r>
              <a:rPr lang="en-US" sz="2500" dirty="0"/>
              <a:t> </a:t>
            </a:r>
            <a:r>
              <a:rPr lang="en-US" sz="2500" dirty="0" err="1"/>
              <a:t>dụng</a:t>
            </a:r>
            <a:r>
              <a:rPr lang="en-US" sz="2500" dirty="0"/>
              <a:t> </a:t>
            </a:r>
            <a:r>
              <a:rPr lang="en-US" sz="2500" dirty="0" err="1"/>
              <a:t>thuật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  <a:r>
              <a:rPr lang="en-US" sz="2500" dirty="0" err="1"/>
              <a:t>đã</a:t>
            </a:r>
            <a:r>
              <a:rPr lang="en-US" sz="2500" dirty="0"/>
              <a:t> </a:t>
            </a:r>
            <a:r>
              <a:rPr lang="en-US" sz="2500" dirty="0" err="1"/>
              <a:t>chọn</a:t>
            </a:r>
            <a:r>
              <a:rPr lang="en-US" sz="2500" dirty="0"/>
              <a:t> </a:t>
            </a:r>
            <a:r>
              <a:rPr lang="en-US" sz="2500" dirty="0" err="1"/>
              <a:t>vào</a:t>
            </a:r>
            <a:r>
              <a:rPr lang="en-US" sz="2500" dirty="0"/>
              <a:t> </a:t>
            </a:r>
            <a:r>
              <a:rPr lang="en-US" sz="2500" dirty="0" err="1"/>
              <a:t>đề</a:t>
            </a:r>
            <a:r>
              <a:rPr lang="en-US" sz="2500" dirty="0"/>
              <a:t> </a:t>
            </a:r>
            <a:r>
              <a:rPr lang="en-US" sz="2500" dirty="0" err="1" smtClean="0"/>
              <a:t>tài</a:t>
            </a:r>
            <a:endParaRPr lang="en-US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43" y="900941"/>
            <a:ext cx="3951523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/>
              <a:t>Phân</a:t>
            </a:r>
            <a:r>
              <a:rPr lang="en-US" sz="2500" dirty="0"/>
              <a:t> </a:t>
            </a:r>
            <a:r>
              <a:rPr lang="en-US" sz="2500" dirty="0" err="1"/>
              <a:t>tích</a:t>
            </a:r>
            <a:r>
              <a:rPr lang="en-US" sz="2500" dirty="0"/>
              <a:t> </a:t>
            </a:r>
            <a:r>
              <a:rPr lang="en-US" sz="2500" dirty="0" err="1"/>
              <a:t>ứng</a:t>
            </a:r>
            <a:r>
              <a:rPr lang="en-US" sz="2500" dirty="0"/>
              <a:t> </a:t>
            </a:r>
            <a:r>
              <a:rPr lang="en-US" sz="2500" dirty="0" err="1" smtClean="0"/>
              <a:t>dụng</a:t>
            </a:r>
            <a:endParaRPr lang="en-US" sz="25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/>
              <a:t>Tìm</a:t>
            </a:r>
            <a:r>
              <a:rPr lang="en-US" sz="2500" dirty="0"/>
              <a:t> </a:t>
            </a:r>
            <a:r>
              <a:rPr lang="en-US" sz="2500" dirty="0" err="1"/>
              <a:t>hiểu</a:t>
            </a:r>
            <a:r>
              <a:rPr lang="en-US" sz="2500" dirty="0"/>
              <a:t> </a:t>
            </a:r>
            <a:r>
              <a:rPr lang="en-US" sz="2500" dirty="0" err="1"/>
              <a:t>thuật</a:t>
            </a:r>
            <a:r>
              <a:rPr lang="en-US" sz="2500" dirty="0"/>
              <a:t> </a:t>
            </a:r>
            <a:r>
              <a:rPr lang="en-US" sz="2500" dirty="0" err="1" smtClean="0"/>
              <a:t>toán</a:t>
            </a:r>
            <a:endParaRPr lang="en-US" sz="25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/>
              <a:t>Hội</a:t>
            </a:r>
            <a:r>
              <a:rPr lang="en-US" sz="2500" dirty="0"/>
              <a:t> ý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đưa</a:t>
            </a:r>
            <a:r>
              <a:rPr lang="en-US" sz="2500" dirty="0"/>
              <a:t> </a:t>
            </a:r>
            <a:r>
              <a:rPr lang="en-US" sz="2500" dirty="0" err="1"/>
              <a:t>ra</a:t>
            </a:r>
            <a:r>
              <a:rPr lang="en-US" sz="2500" dirty="0"/>
              <a:t> </a:t>
            </a:r>
            <a:r>
              <a:rPr lang="en-US" sz="2500" dirty="0" err="1"/>
              <a:t>giải</a:t>
            </a:r>
            <a:r>
              <a:rPr lang="en-US" sz="2500" dirty="0"/>
              <a:t> </a:t>
            </a:r>
            <a:r>
              <a:rPr lang="en-US" sz="2500" dirty="0" err="1" smtClean="0"/>
              <a:t>pháp</a:t>
            </a:r>
            <a:endParaRPr lang="en-US" sz="25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454631" y="718786"/>
            <a:ext cx="2664455" cy="4477576"/>
            <a:chOff x="4039878" y="1116228"/>
            <a:chExt cx="2664455" cy="4477576"/>
          </a:xfrm>
        </p:grpSpPr>
        <p:sp>
          <p:nvSpPr>
            <p:cNvPr id="23" name="TextBox 22"/>
            <p:cNvSpPr txBox="1"/>
            <p:nvPr/>
          </p:nvSpPr>
          <p:spPr>
            <a:xfrm rot="2761057">
              <a:off x="3306477" y="1849629"/>
              <a:ext cx="2182383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700" b="1" kern="0" dirty="0" err="1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Đặt</a:t>
              </a:r>
              <a:r>
                <a:rPr lang="en-US" sz="2700" b="1" kern="0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700" b="1" kern="0" dirty="0" err="1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vấn</a:t>
              </a:r>
              <a:r>
                <a:rPr lang="en-US" sz="2700" b="1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700" b="1" kern="0" dirty="0" err="1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đề</a:t>
              </a:r>
              <a:endParaRPr lang="en-US" sz="27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761057">
              <a:off x="5302151" y="4191621"/>
              <a:ext cx="2367322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800" b="1" kern="0" dirty="0" err="1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Thuật</a:t>
              </a:r>
              <a:r>
                <a:rPr lang="en-US" sz="2800" b="1" kern="0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b="1" kern="0" dirty="0" err="1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toán</a:t>
              </a:r>
              <a:endParaRPr lang="en-US" sz="28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16200000">
            <a:off x="4450285" y="1068657"/>
            <a:ext cx="2655536" cy="3818056"/>
            <a:chOff x="4878738" y="1476919"/>
            <a:chExt cx="2655536" cy="3818056"/>
          </a:xfrm>
        </p:grpSpPr>
        <p:sp>
          <p:nvSpPr>
            <p:cNvPr id="27" name="TextBox 26"/>
            <p:cNvSpPr txBox="1"/>
            <p:nvPr/>
          </p:nvSpPr>
          <p:spPr>
            <a:xfrm rot="2761057">
              <a:off x="4339076" y="2016581"/>
              <a:ext cx="194109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500" b="1" dirty="0" err="1"/>
                <a:t>Huấn</a:t>
              </a:r>
              <a:r>
                <a:rPr lang="en-US" sz="2500" b="1" i="1" dirty="0"/>
                <a:t> </a:t>
              </a:r>
              <a:r>
                <a:rPr lang="en-US" sz="2500" b="1" i="1" dirty="0" err="1" smtClean="0"/>
                <a:t>luyện</a:t>
              </a:r>
              <a:endParaRPr lang="en-US" sz="2500" b="1" i="1" dirty="0" smtClean="0"/>
            </a:p>
            <a:p>
              <a:pPr lvl="0" algn="ctr"/>
              <a:r>
                <a:rPr lang="en-US" sz="2500" b="1" i="1" dirty="0" smtClean="0"/>
                <a:t>&amp; Test</a:t>
              </a:r>
              <a:endParaRPr lang="en-US" sz="2500" dirty="0"/>
            </a:p>
          </p:txBody>
        </p:sp>
        <p:sp>
          <p:nvSpPr>
            <p:cNvPr id="28" name="TextBox 27"/>
            <p:cNvSpPr txBox="1"/>
            <p:nvPr/>
          </p:nvSpPr>
          <p:spPr>
            <a:xfrm rot="2761057">
              <a:off x="6468157" y="4228858"/>
              <a:ext cx="159670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3600" b="1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3600" b="1" kern="0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ata</a:t>
              </a:r>
              <a:endParaRPr lang="en-US" sz="28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797476" y="5596970"/>
            <a:ext cx="5612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51785" y="3737696"/>
            <a:ext cx="4008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300" dirty="0" err="1"/>
              <a:t>Áp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dirty="0" err="1"/>
              <a:t>xử</a:t>
            </a:r>
            <a:r>
              <a:rPr lang="en-US" sz="2300" dirty="0"/>
              <a:t> </a:t>
            </a:r>
            <a:r>
              <a:rPr lang="en-US" sz="2300" dirty="0" err="1"/>
              <a:t>lý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đầu</a:t>
            </a:r>
            <a:r>
              <a:rPr lang="en-US" sz="2300" dirty="0"/>
              <a:t> </a:t>
            </a:r>
            <a:r>
              <a:rPr lang="en-US" sz="2300" dirty="0" err="1"/>
              <a:t>vào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ra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bộ</a:t>
            </a:r>
            <a:r>
              <a:rPr lang="en-US" sz="2300" dirty="0"/>
              <a:t> model.</a:t>
            </a:r>
          </a:p>
          <a:p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7296" y="4942945"/>
            <a:ext cx="477695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Input </a:t>
            </a:r>
            <a:r>
              <a:rPr lang="en-US" sz="2300" dirty="0" err="1"/>
              <a:t>hình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 smtClean="0"/>
              <a:t>dự</a:t>
            </a:r>
            <a:r>
              <a:rPr lang="en-US" sz="2300" dirty="0" smtClean="0"/>
              <a:t> </a:t>
            </a:r>
            <a:r>
              <a:rPr lang="en-US" sz="2300" dirty="0" err="1"/>
              <a:t>đoán</a:t>
            </a:r>
            <a:r>
              <a:rPr lang="en-US" sz="2300" dirty="0"/>
              <a:t> </a:t>
            </a:r>
            <a:r>
              <a:rPr lang="en-US" sz="2300" dirty="0" err="1" smtClean="0"/>
              <a:t>và</a:t>
            </a:r>
            <a:r>
              <a:rPr lang="en-US" sz="2300" dirty="0" smtClean="0"/>
              <a:t> </a:t>
            </a:r>
            <a:r>
              <a:rPr lang="en-US" sz="2300" dirty="0" err="1" smtClean="0"/>
              <a:t>cho</a:t>
            </a:r>
            <a:r>
              <a:rPr lang="en-US" sz="2300" dirty="0" smtClean="0"/>
              <a:t> </a:t>
            </a:r>
            <a:r>
              <a:rPr lang="en-US" sz="2300" dirty="0" err="1"/>
              <a:t>ra</a:t>
            </a:r>
            <a:r>
              <a:rPr lang="en-US" sz="2300" dirty="0"/>
              <a:t> </a:t>
            </a:r>
            <a:r>
              <a:rPr lang="en-US" sz="2300" dirty="0" err="1"/>
              <a:t>kết</a:t>
            </a:r>
            <a:r>
              <a:rPr lang="en-US" sz="2300" dirty="0"/>
              <a:t> </a:t>
            </a:r>
            <a:r>
              <a:rPr lang="en-US" sz="2300" dirty="0" err="1"/>
              <a:t>quả</a:t>
            </a:r>
            <a:r>
              <a:rPr lang="en-US" sz="2300" dirty="0"/>
              <a:t> </a:t>
            </a:r>
            <a:r>
              <a:rPr lang="en-US" sz="2300" dirty="0" err="1"/>
              <a:t>với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độ</a:t>
            </a:r>
            <a:r>
              <a:rPr lang="en-US" sz="2300" dirty="0"/>
              <a:t> </a:t>
            </a:r>
            <a:r>
              <a:rPr lang="en-US" sz="2300" dirty="0" err="1"/>
              <a:t>chính</a:t>
            </a:r>
            <a:r>
              <a:rPr lang="en-US" sz="2300" dirty="0"/>
              <a:t> </a:t>
            </a:r>
            <a:r>
              <a:rPr lang="en-US" sz="2300" dirty="0" err="1" smtClean="0"/>
              <a:t>xác</a:t>
            </a:r>
            <a:r>
              <a:rPr lang="en-US" sz="2300" dirty="0" smtClean="0"/>
              <a:t> </a:t>
            </a:r>
            <a:r>
              <a:rPr lang="en-US" sz="2300" dirty="0" err="1" smtClean="0"/>
              <a:t>là</a:t>
            </a:r>
            <a:r>
              <a:rPr lang="en-US" sz="2300" dirty="0" smtClean="0"/>
              <a:t> </a:t>
            </a:r>
            <a:r>
              <a:rPr lang="en-US" sz="2300" dirty="0" err="1" smtClean="0"/>
              <a:t>bao</a:t>
            </a:r>
            <a:r>
              <a:rPr lang="en-US" sz="2300" dirty="0" smtClean="0"/>
              <a:t> </a:t>
            </a:r>
            <a:r>
              <a:rPr lang="en-US" sz="2300" dirty="0" err="1" smtClean="0"/>
              <a:t>nhiêu</a:t>
            </a:r>
            <a:r>
              <a:rPr lang="en-US" sz="2300" dirty="0"/>
              <a:t> </a:t>
            </a:r>
            <a:r>
              <a:rPr lang="en-US" sz="2300" dirty="0" smtClean="0"/>
              <a:t>% so </a:t>
            </a:r>
            <a:r>
              <a:rPr lang="en-US" sz="2300" dirty="0" err="1" smtClean="0"/>
              <a:t>với</a:t>
            </a:r>
            <a:r>
              <a:rPr lang="en-US" sz="2300" dirty="0" smtClean="0"/>
              <a:t> </a:t>
            </a:r>
            <a:r>
              <a:rPr lang="en-US" sz="2300" dirty="0" err="1" smtClean="0"/>
              <a:t>mong</a:t>
            </a:r>
            <a:r>
              <a:rPr lang="en-US" sz="2300" dirty="0" smtClean="0"/>
              <a:t> </a:t>
            </a:r>
            <a:r>
              <a:rPr lang="en-US" sz="2300" dirty="0" err="1" smtClean="0"/>
              <a:t>đợi</a:t>
            </a:r>
            <a:r>
              <a:rPr lang="en-US" sz="2300" dirty="0" smtClean="0"/>
              <a:t>.</a:t>
            </a:r>
            <a:endParaRPr lang="en-US" sz="23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68896" y="2691395"/>
            <a:ext cx="140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Objective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1" y="233082"/>
            <a:ext cx="9024285" cy="3286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Flow CHART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0" y="692331"/>
            <a:ext cx="9024285" cy="60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35287" y="1929449"/>
            <a:ext cx="9898147" cy="4403035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48073" y="3513084"/>
            <a:ext cx="3183748" cy="2362279"/>
            <a:chOff x="6285507" y="4056652"/>
            <a:chExt cx="1361612" cy="1952296"/>
          </a:xfrm>
        </p:grpSpPr>
        <p:grpSp>
          <p:nvGrpSpPr>
            <p:cNvPr id="21" name="Group 20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25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6371735" y="4528351"/>
              <a:ext cx="1189156" cy="4832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Theory</a:t>
              </a:r>
              <a:endParaRPr 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52241" y="2567701"/>
            <a:ext cx="1361612" cy="1952296"/>
            <a:chOff x="6285507" y="4056652"/>
            <a:chExt cx="1361612" cy="1952296"/>
          </a:xfrm>
        </p:grpSpPr>
        <p:grpSp>
          <p:nvGrpSpPr>
            <p:cNvPr id="28" name="Group 27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2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9" name="TextBox 28"/>
            <p:cNvSpPr txBox="1"/>
            <p:nvPr/>
          </p:nvSpPr>
          <p:spPr>
            <a:xfrm>
              <a:off x="6371735" y="4616103"/>
              <a:ext cx="11891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438386" y="885549"/>
            <a:ext cx="1022999" cy="1466789"/>
            <a:chOff x="6285507" y="4056652"/>
            <a:chExt cx="1361612" cy="1952296"/>
          </a:xfrm>
        </p:grpSpPr>
        <p:grpSp>
          <p:nvGrpSpPr>
            <p:cNvPr id="35" name="Group 34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39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6" name="TextBox 35"/>
            <p:cNvSpPr txBox="1"/>
            <p:nvPr/>
          </p:nvSpPr>
          <p:spPr>
            <a:xfrm>
              <a:off x="6371735" y="4585647"/>
              <a:ext cx="1189156" cy="3686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759993" y="506059"/>
            <a:ext cx="1022999" cy="1466789"/>
            <a:chOff x="6285507" y="4056652"/>
            <a:chExt cx="1361612" cy="1952296"/>
          </a:xfrm>
        </p:grpSpPr>
        <p:grpSp>
          <p:nvGrpSpPr>
            <p:cNvPr id="42" name="Group 41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6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6371735" y="4585647"/>
              <a:ext cx="1189156" cy="3686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460946" y="2202558"/>
            <a:ext cx="2644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35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67" y="294290"/>
            <a:ext cx="10131425" cy="6516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(CNN)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https://lh4.googleusercontent.com/UfjxtGs66osPj5dIiyrTyhTlai_fSBedlHOAfx3wHixXBovXhmzZwsxFee0lGmRZhnLWtBt1mIqyq6JBhJEobRFdhkc5T89CHFlW9c7uA0lfl-JGWQE2lY-ANZLQ2OsCOktSOlo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1190171"/>
            <a:ext cx="11495314" cy="5312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16234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1567" y="294290"/>
            <a:ext cx="10131425" cy="6516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Convolutional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https://viblo.asia/uploads/18c224ee-d4fe-43a0-9ac8-80aa4a7696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38" y="980949"/>
            <a:ext cx="10807260" cy="564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ttps://viblo.asia/uploads/d9e71321-0db1-4c97-bffa-e7e1a2f93f5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38" y="980949"/>
            <a:ext cx="10937889" cy="564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4014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5821"/>
            <a:ext cx="10131425" cy="79353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 Layer (FC).</a:t>
            </a:r>
          </a:p>
        </p:txBody>
      </p:sp>
      <p:pic>
        <p:nvPicPr>
          <p:cNvPr id="3" name="Picture 2" descr="https://lh6.googleusercontent.com/EjqRyCiYLMFOIjbBCLwlsRphJr7797FlbBqbFrqBsYbhtrrpaekqCMy0UuHlRCOjbtA8f3HkUr9usDESP7Jl9aCaW9V2gaGz75V6f8PH5fsBBhMEkEhJWXrOF-Xo_vXmtc4hLRuC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324304"/>
            <a:ext cx="11027978" cy="5281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6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035" y="199697"/>
            <a:ext cx="10131425" cy="63587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4" y="1008993"/>
            <a:ext cx="10570779" cy="5533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13120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4969"/>
            <a:ext cx="10131425" cy="1435100"/>
          </a:xfrm>
        </p:spPr>
        <p:txBody>
          <a:bodyPr/>
          <a:lstStyle/>
          <a:p>
            <a:r>
              <a:rPr lang="en-US" sz="4000" b="1" dirty="0" err="1"/>
              <a:t>Đánh</a:t>
            </a:r>
            <a:r>
              <a:rPr lang="en-US" sz="4000" b="1" dirty="0"/>
              <a:t> </a:t>
            </a:r>
            <a:r>
              <a:rPr lang="en-US" sz="4000" b="1" dirty="0" err="1"/>
              <a:t>giá</a:t>
            </a:r>
            <a:r>
              <a:rPr lang="en-US" sz="4000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91068"/>
              </p:ext>
            </p:extLst>
          </p:nvPr>
        </p:nvGraphicFramePr>
        <p:xfrm>
          <a:off x="685801" y="1638300"/>
          <a:ext cx="10502899" cy="4737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2005">
                  <a:extLst>
                    <a:ext uri="{9D8B030D-6E8A-4147-A177-3AD203B41FA5}">
                      <a16:colId xmlns:a16="http://schemas.microsoft.com/office/drawing/2014/main" val="3719259004"/>
                    </a:ext>
                  </a:extLst>
                </a:gridCol>
                <a:gridCol w="2133000">
                  <a:extLst>
                    <a:ext uri="{9D8B030D-6E8A-4147-A177-3AD203B41FA5}">
                      <a16:colId xmlns:a16="http://schemas.microsoft.com/office/drawing/2014/main" val="2920195487"/>
                    </a:ext>
                  </a:extLst>
                </a:gridCol>
                <a:gridCol w="2133000">
                  <a:extLst>
                    <a:ext uri="{9D8B030D-6E8A-4147-A177-3AD203B41FA5}">
                      <a16:colId xmlns:a16="http://schemas.microsoft.com/office/drawing/2014/main" val="3609817129"/>
                    </a:ext>
                  </a:extLst>
                </a:gridCol>
                <a:gridCol w="2124055">
                  <a:extLst>
                    <a:ext uri="{9D8B030D-6E8A-4147-A177-3AD203B41FA5}">
                      <a16:colId xmlns:a16="http://schemas.microsoft.com/office/drawing/2014/main" val="3795548105"/>
                    </a:ext>
                  </a:extLst>
                </a:gridCol>
                <a:gridCol w="1960839">
                  <a:extLst>
                    <a:ext uri="{9D8B030D-6E8A-4147-A177-3AD203B41FA5}">
                      <a16:colId xmlns:a16="http://schemas.microsoft.com/office/drawing/2014/main" val="1398341340"/>
                    </a:ext>
                  </a:extLst>
                </a:gridCol>
              </a:tblGrid>
              <a:tr h="18605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Model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Số lượng hình ảnh train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Số lượng hình ảnh test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Độ mất mát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Độ chính xác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057680"/>
                  </a:ext>
                </a:extLst>
              </a:tr>
              <a:tr h="9588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540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200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33.23%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 87.39%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911367"/>
                  </a:ext>
                </a:extLst>
              </a:tr>
              <a:tr h="9588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3427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700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10.56%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94.74%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916084"/>
                  </a:ext>
                </a:extLst>
              </a:tr>
              <a:tr h="9588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6527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300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 5,37%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97.33%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33195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68600" y="3436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645459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76518" y="1155701"/>
            <a:ext cx="5217458" cy="507028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207031" y="1155701"/>
            <a:ext cx="5465016" cy="50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372931">
            <a:off x="685800" y="3952614"/>
            <a:ext cx="10350061" cy="1456267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Thank  You !!!</a:t>
            </a:r>
            <a:endParaRPr lang="en-US" sz="88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34662" y="1245878"/>
            <a:ext cx="7444758" cy="1922992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37282" y="977462"/>
            <a:ext cx="3247697" cy="2005656"/>
            <a:chOff x="6285507" y="4056652"/>
            <a:chExt cx="1361612" cy="1952296"/>
          </a:xfrm>
        </p:grpSpPr>
        <p:grpSp>
          <p:nvGrpSpPr>
            <p:cNvPr id="39" name="Group 38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3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6371735" y="4485385"/>
              <a:ext cx="1189156" cy="5692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Finish</a:t>
              </a:r>
              <a:endParaRPr 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397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4322423" y="4949741"/>
            <a:ext cx="2934080" cy="688770"/>
          </a:xfrm>
          <a:prstGeom prst="homePlate">
            <a:avLst>
              <a:gd name="adj" fmla="val 4380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Introduce</a:t>
            </a:r>
            <a:endParaRPr lang="en-US" sz="2800" b="1" dirty="0">
              <a:solidFill>
                <a:schemeClr val="bg1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5791952" y="3801819"/>
            <a:ext cx="2915656" cy="688770"/>
          </a:xfrm>
          <a:prstGeom prst="homePlate">
            <a:avLst>
              <a:gd name="adj" fmla="val 43808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Goal</a:t>
            </a:r>
            <a:endParaRPr lang="en-US" sz="2800" b="1" dirty="0">
              <a:solidFill>
                <a:schemeClr val="bg1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7249780" y="2651955"/>
            <a:ext cx="2910678" cy="688770"/>
          </a:xfrm>
          <a:prstGeom prst="homePlate">
            <a:avLst>
              <a:gd name="adj" fmla="val 43808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9" name="Pentagon 8"/>
          <p:cNvSpPr/>
          <p:nvPr/>
        </p:nvSpPr>
        <p:spPr>
          <a:xfrm>
            <a:off x="8579032" y="1567590"/>
            <a:ext cx="2925435" cy="682470"/>
          </a:xfrm>
          <a:prstGeom prst="homePlate">
            <a:avLst>
              <a:gd name="adj" fmla="val 43808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Theory</a:t>
            </a:r>
            <a:endParaRPr lang="en-US" sz="2800" b="1" dirty="0">
              <a:solidFill>
                <a:schemeClr val="bg1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94375" y="2863868"/>
            <a:ext cx="6847374" cy="2717386"/>
            <a:chOff x="3072710" y="2993259"/>
            <a:chExt cx="6847374" cy="2717386"/>
          </a:xfrm>
        </p:grpSpPr>
        <p:sp>
          <p:nvSpPr>
            <p:cNvPr id="19" name="Right Arrow 18"/>
            <p:cNvSpPr/>
            <p:nvPr/>
          </p:nvSpPr>
          <p:spPr>
            <a:xfrm rot="19297116">
              <a:off x="3072710" y="2993259"/>
              <a:ext cx="6847374" cy="563366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957220">
              <a:off x="3028162" y="5097618"/>
              <a:ext cx="940306" cy="2857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457842" y="3340725"/>
            <a:ext cx="3301513" cy="2151381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  <a:cs typeface="Arial" panose="020B0604020202020204" pitchFamily="34" charset="0"/>
              </a:rPr>
              <a:t>Content</a:t>
            </a:r>
            <a:endParaRPr lang="en-US" sz="6600" b="1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  <a:cs typeface="Arial" panose="020B0604020202020204" pitchFamily="34" charset="0"/>
            </a:endParaRPr>
          </a:p>
        </p:txBody>
      </p:sp>
      <p:pic>
        <p:nvPicPr>
          <p:cNvPr id="2058" name="Picture 10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45" y="138840"/>
            <a:ext cx="3855018" cy="2857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039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63462" y="3244441"/>
            <a:ext cx="8169972" cy="3088043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85905" y="906826"/>
            <a:ext cx="3183748" cy="2362279"/>
            <a:chOff x="6285507" y="4056652"/>
            <a:chExt cx="1361612" cy="1952296"/>
          </a:xfrm>
        </p:grpSpPr>
        <p:grpSp>
          <p:nvGrpSpPr>
            <p:cNvPr id="25" name="Group 24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29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6371735" y="4528351"/>
              <a:ext cx="1189156" cy="4832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Introduce</a:t>
              </a:r>
              <a:endParaRPr 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253795" y="3640750"/>
            <a:ext cx="35841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Introduce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47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180109"/>
            <a:ext cx="10276899" cy="116378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Lí</a:t>
            </a:r>
            <a:r>
              <a:rPr lang="en-US" b="1" dirty="0" smtClean="0"/>
              <a:t> do </a:t>
            </a:r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91" y="1343891"/>
            <a:ext cx="6542688" cy="502537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3600" b="1" dirty="0" smtClean="0"/>
              <a:t> </a:t>
            </a:r>
            <a:r>
              <a:rPr lang="en-US" sz="3600" b="1" dirty="0" err="1" smtClean="0"/>
              <a:t>Thực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tế</a:t>
            </a:r>
            <a:r>
              <a:rPr lang="en-US" sz="3600" b="1" dirty="0" smtClean="0"/>
              <a:t>:</a:t>
            </a:r>
            <a:endParaRPr lang="en-US" b="1" dirty="0" smtClean="0"/>
          </a:p>
          <a:p>
            <a:r>
              <a:rPr lang="en-US" sz="2400" dirty="0" smtClean="0"/>
              <a:t> </a:t>
            </a:r>
            <a:r>
              <a:rPr lang="en-US" sz="3200" dirty="0" err="1"/>
              <a:t>Cuộc</a:t>
            </a:r>
            <a:r>
              <a:rPr lang="en-US" sz="3200" dirty="0"/>
              <a:t> </a:t>
            </a:r>
            <a:r>
              <a:rPr lang="en-US" sz="3200" dirty="0" err="1"/>
              <a:t>sống</a:t>
            </a:r>
            <a:r>
              <a:rPr lang="en-US" sz="3200" dirty="0"/>
              <a:t> </a:t>
            </a:r>
            <a:r>
              <a:rPr lang="en-US" sz="3200" dirty="0" err="1"/>
              <a:t>ngày</a:t>
            </a:r>
            <a:r>
              <a:rPr lang="en-US" sz="3200" dirty="0"/>
              <a:t> </a:t>
            </a:r>
            <a:r>
              <a:rPr lang="en-US" sz="3200" dirty="0" err="1"/>
              <a:t>càng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,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lượng</a:t>
            </a:r>
            <a:r>
              <a:rPr lang="en-US" sz="3200" dirty="0" smtClean="0"/>
              <a:t> </a:t>
            </a:r>
            <a:r>
              <a:rPr lang="en-US" sz="3200" dirty="0" err="1"/>
              <a:t>xe</a:t>
            </a:r>
            <a:r>
              <a:rPr lang="en-US" sz="3200" dirty="0"/>
              <a:t> </a:t>
            </a:r>
            <a:r>
              <a:rPr lang="en-US" sz="3200" dirty="0" err="1"/>
              <a:t>cộ</a:t>
            </a:r>
            <a:r>
              <a:rPr lang="en-US" sz="3200" dirty="0"/>
              <a:t> </a:t>
            </a:r>
            <a:r>
              <a:rPr lang="en-US" sz="3200" dirty="0" err="1"/>
              <a:t>lưu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tăng</a:t>
            </a:r>
            <a:r>
              <a:rPr lang="en-US" sz="3200" dirty="0"/>
              <a:t> </a:t>
            </a:r>
            <a:r>
              <a:rPr lang="en-US" sz="3200" dirty="0" err="1"/>
              <a:t>lên</a:t>
            </a:r>
            <a:r>
              <a:rPr lang="en-US" sz="3200" dirty="0"/>
              <a:t>, con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khó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soát</a:t>
            </a:r>
            <a:r>
              <a:rPr lang="en-US" sz="3200" dirty="0"/>
              <a:t> </a:t>
            </a:r>
            <a:r>
              <a:rPr lang="en-US" sz="3200" dirty="0" err="1"/>
              <a:t>hết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tiện</a:t>
            </a:r>
            <a:r>
              <a:rPr lang="en-US" sz="3200" dirty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gia</a:t>
            </a:r>
            <a:r>
              <a:rPr lang="en-US" sz="3200" dirty="0" smtClean="0"/>
              <a:t> </a:t>
            </a:r>
            <a:r>
              <a:rPr lang="en-US" sz="3200" dirty="0" err="1" smtClean="0"/>
              <a:t>giao</a:t>
            </a:r>
            <a:r>
              <a:rPr lang="en-US" sz="3200" dirty="0" smtClean="0"/>
              <a:t> </a:t>
            </a:r>
            <a:r>
              <a:rPr lang="en-US" sz="3200" dirty="0" err="1"/>
              <a:t>thông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Vì</a:t>
            </a:r>
            <a:r>
              <a:rPr lang="en-US" sz="3200" dirty="0" smtClean="0"/>
              <a:t> </a:t>
            </a:r>
            <a:r>
              <a:rPr lang="en-US" sz="3200" dirty="0" err="1"/>
              <a:t>vậy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phải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loại</a:t>
            </a:r>
            <a:r>
              <a:rPr lang="en-US" sz="3200" dirty="0" smtClean="0"/>
              <a:t>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tiện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/>
              <a:t>phục</a:t>
            </a:r>
            <a:r>
              <a:rPr lang="en-US" sz="3200" dirty="0"/>
              <a:t> </a:t>
            </a:r>
            <a:r>
              <a:rPr lang="en-US" sz="3200" dirty="0" err="1"/>
              <a:t>vụ</a:t>
            </a:r>
            <a:r>
              <a:rPr lang="en-US" sz="3200" dirty="0"/>
              <a:t> con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 smtClean="0"/>
              <a:t>.</a:t>
            </a:r>
          </a:p>
          <a:p>
            <a:endParaRPr lang="en-US" dirty="0" smtClean="0"/>
          </a:p>
        </p:txBody>
      </p:sp>
      <p:pic>
        <p:nvPicPr>
          <p:cNvPr id="4098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94" y="869010"/>
            <a:ext cx="4379768" cy="2483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Ã¬nh áº£nh cÃ³ liÃ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94" y="3745901"/>
            <a:ext cx="4379768" cy="2444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32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927" y="734291"/>
            <a:ext cx="6895742" cy="3462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2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(AI) hay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(ML)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tiễn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601" y="734291"/>
            <a:ext cx="4175116" cy="36016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397482" y="4548086"/>
            <a:ext cx="1094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lái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149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Ý </a:t>
            </a:r>
            <a:r>
              <a:rPr lang="en-US" sz="4000" b="1" dirty="0" err="1" smtClean="0"/>
              <a:t>nghĩa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49972"/>
            <a:ext cx="10562770" cy="4903076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Áp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Machine Learning &amp; AI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tiện</a:t>
            </a:r>
            <a:r>
              <a:rPr lang="en-US" sz="3200" dirty="0"/>
              <a:t> </a:t>
            </a:r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</a:t>
            </a:r>
            <a:r>
              <a:rPr lang="en-US" sz="3200" dirty="0" err="1"/>
              <a:t>giúp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tiện</a:t>
            </a:r>
            <a:r>
              <a:rPr lang="en-US" sz="3200" dirty="0"/>
              <a:t> </a:t>
            </a:r>
            <a:r>
              <a:rPr lang="en-US" sz="3200" dirty="0" err="1"/>
              <a:t>dễ</a:t>
            </a:r>
            <a:r>
              <a:rPr lang="en-US" sz="3200" dirty="0"/>
              <a:t> </a:t>
            </a:r>
            <a:r>
              <a:rPr lang="en-US" sz="3200" dirty="0" err="1"/>
              <a:t>dàng</a:t>
            </a:r>
            <a:r>
              <a:rPr lang="en-US" sz="3200" dirty="0"/>
              <a:t> </a:t>
            </a:r>
            <a:r>
              <a:rPr lang="en-US" sz="3200" dirty="0" err="1" smtClean="0"/>
              <a:t>hơn</a:t>
            </a:r>
            <a:endParaRPr lang="en-US" sz="3200" dirty="0" smtClean="0"/>
          </a:p>
          <a:p>
            <a:pPr lvl="0"/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/>
              <a:t>tiết</a:t>
            </a:r>
            <a:r>
              <a:rPr lang="en-US" sz="3200" dirty="0"/>
              <a:t> </a:t>
            </a:r>
            <a:r>
              <a:rPr lang="en-US" sz="3200" dirty="0" err="1"/>
              <a:t>kiệm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 smtClean="0"/>
              <a:t>gian</a:t>
            </a:r>
            <a:r>
              <a:rPr lang="en-US" sz="3200" dirty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chi </a:t>
            </a:r>
            <a:r>
              <a:rPr lang="en-US" sz="3200" dirty="0" err="1" smtClean="0"/>
              <a:t>phí</a:t>
            </a:r>
            <a:r>
              <a:rPr lang="en-US" sz="3200" dirty="0" smtClean="0"/>
              <a:t>.</a:t>
            </a:r>
          </a:p>
          <a:p>
            <a:pPr lvl="0"/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cao</a:t>
            </a:r>
            <a:r>
              <a:rPr lang="en-US" sz="3200" dirty="0"/>
              <a:t> </a:t>
            </a:r>
            <a:r>
              <a:rPr lang="en-US" sz="3200" dirty="0" err="1" smtClean="0"/>
              <a:t>hơn</a:t>
            </a:r>
            <a:r>
              <a:rPr lang="en-US" sz="3200" dirty="0" smtClean="0"/>
              <a:t>.</a:t>
            </a:r>
          </a:p>
          <a:p>
            <a:pPr lvl="0"/>
            <a:r>
              <a:rPr lang="vi-VN" sz="2800" dirty="0" err="1" smtClean="0"/>
              <a:t>Có</a:t>
            </a:r>
            <a:r>
              <a:rPr lang="vi-VN" sz="2800" dirty="0" smtClean="0"/>
              <a:t> </a:t>
            </a:r>
            <a:r>
              <a:rPr lang="vi-VN" sz="2800" dirty="0" err="1"/>
              <a:t>thể</a:t>
            </a:r>
            <a:r>
              <a:rPr lang="vi-VN" sz="2800" dirty="0"/>
              <a:t> </a:t>
            </a:r>
            <a:r>
              <a:rPr lang="vi-VN" sz="2800" dirty="0" err="1"/>
              <a:t>áp</a:t>
            </a:r>
            <a:r>
              <a:rPr lang="vi-VN" sz="2800" dirty="0"/>
              <a:t> </a:t>
            </a:r>
            <a:r>
              <a:rPr lang="vi-VN" sz="2800" dirty="0" err="1"/>
              <a:t>dụng</a:t>
            </a:r>
            <a:r>
              <a:rPr lang="vi-VN" sz="2800" dirty="0"/>
              <a:t> </a:t>
            </a:r>
            <a:r>
              <a:rPr lang="vi-VN" sz="2800" dirty="0" err="1"/>
              <a:t>việc</a:t>
            </a:r>
            <a:r>
              <a:rPr lang="vi-VN" sz="2800" dirty="0"/>
              <a:t> phân </a:t>
            </a:r>
            <a:r>
              <a:rPr lang="vi-VN" sz="2800" dirty="0" err="1"/>
              <a:t>loại</a:t>
            </a:r>
            <a:r>
              <a:rPr lang="vi-VN" sz="2800" dirty="0"/>
              <a:t> phương </a:t>
            </a:r>
            <a:r>
              <a:rPr lang="vi-VN" sz="2800" dirty="0" err="1"/>
              <a:t>tiện</a:t>
            </a:r>
            <a:r>
              <a:rPr lang="vi-VN" sz="2800" dirty="0"/>
              <a:t> quan </a:t>
            </a:r>
            <a:r>
              <a:rPr lang="vi-VN" sz="2800" dirty="0" err="1"/>
              <a:t>sát</a:t>
            </a:r>
            <a:r>
              <a:rPr lang="vi-VN" sz="2800" dirty="0"/>
              <a:t> </a:t>
            </a:r>
            <a:r>
              <a:rPr lang="vi-VN" sz="2800" dirty="0" err="1"/>
              <a:t>tình</a:t>
            </a:r>
            <a:r>
              <a:rPr lang="vi-VN" sz="2800" dirty="0"/>
              <a:t> </a:t>
            </a:r>
            <a:r>
              <a:rPr lang="vi-VN" sz="2800" dirty="0" err="1"/>
              <a:t>hình</a:t>
            </a:r>
            <a:r>
              <a:rPr lang="vi-VN" sz="2800" dirty="0"/>
              <a:t> giao thông </a:t>
            </a:r>
            <a:r>
              <a:rPr lang="vi-VN" sz="2800" dirty="0" err="1"/>
              <a:t>và</a:t>
            </a:r>
            <a:r>
              <a:rPr lang="vi-VN" sz="2800" dirty="0"/>
              <a:t> </a:t>
            </a:r>
            <a:r>
              <a:rPr lang="vi-VN" sz="2800" dirty="0" err="1"/>
              <a:t>phát</a:t>
            </a:r>
            <a:r>
              <a:rPr lang="vi-VN" sz="2800" dirty="0"/>
              <a:t> </a:t>
            </a:r>
            <a:r>
              <a:rPr lang="vi-VN" sz="2800" dirty="0" err="1"/>
              <a:t>hiện</a:t>
            </a:r>
            <a:r>
              <a:rPr lang="vi-VN" sz="2800" dirty="0"/>
              <a:t> phương </a:t>
            </a:r>
            <a:r>
              <a:rPr lang="vi-VN" sz="2800" dirty="0" err="1"/>
              <a:t>tiện</a:t>
            </a:r>
            <a:r>
              <a:rPr lang="vi-VN" sz="2800" dirty="0"/>
              <a:t> vi </a:t>
            </a:r>
            <a:r>
              <a:rPr lang="vi-VN" sz="2800" dirty="0" err="1"/>
              <a:t>phạm</a:t>
            </a:r>
            <a:r>
              <a:rPr lang="vi-VN" sz="2800" dirty="0" smtClean="0"/>
              <a:t>.</a:t>
            </a:r>
            <a:endParaRPr lang="en-US" sz="2800" dirty="0" smtClean="0"/>
          </a:p>
          <a:p>
            <a:pPr lv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0067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581245" y="2569779"/>
            <a:ext cx="9852189" cy="3762705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641647" y="1140078"/>
            <a:ext cx="1022999" cy="1466789"/>
            <a:chOff x="6285507" y="4056652"/>
            <a:chExt cx="1361612" cy="1952296"/>
          </a:xfrm>
        </p:grpSpPr>
        <p:grpSp>
          <p:nvGrpSpPr>
            <p:cNvPr id="44" name="Group 43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8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5" name="TextBox 44"/>
            <p:cNvSpPr txBox="1"/>
            <p:nvPr/>
          </p:nvSpPr>
          <p:spPr>
            <a:xfrm>
              <a:off x="6371735" y="4585647"/>
              <a:ext cx="1189156" cy="3686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91216" y="652146"/>
            <a:ext cx="3183748" cy="2362279"/>
            <a:chOff x="6285507" y="4056652"/>
            <a:chExt cx="1361612" cy="1952296"/>
          </a:xfrm>
        </p:grpSpPr>
        <p:grpSp>
          <p:nvGrpSpPr>
            <p:cNvPr id="51" name="Group 50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2" name="TextBox 51"/>
            <p:cNvSpPr txBox="1"/>
            <p:nvPr/>
          </p:nvSpPr>
          <p:spPr>
            <a:xfrm>
              <a:off x="6371735" y="4528351"/>
              <a:ext cx="1189156" cy="4832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Goal</a:t>
              </a:r>
              <a:endParaRPr 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793418" y="2995658"/>
            <a:ext cx="18053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57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2863773" y="432944"/>
            <a:ext cx="7852100" cy="1372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 smtClean="0"/>
              <a:t>Input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ảnh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xe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92" name="Rectangle 191"/>
          <p:cNvSpPr/>
          <p:nvPr/>
        </p:nvSpPr>
        <p:spPr>
          <a:xfrm>
            <a:off x="6132293" y="2323923"/>
            <a:ext cx="5300874" cy="1671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 smtClean="0"/>
              <a:t>toán</a:t>
            </a:r>
            <a:r>
              <a:rPr lang="en-US" sz="2800" dirty="0"/>
              <a:t> </a:t>
            </a:r>
            <a:r>
              <a:rPr lang="en-US" sz="2800" dirty="0" smtClean="0"/>
              <a:t>CNN.</a:t>
            </a:r>
            <a:endParaRPr lang="en-US" sz="2800" dirty="0"/>
          </a:p>
        </p:txBody>
      </p:sp>
      <p:sp>
        <p:nvSpPr>
          <p:cNvPr id="194" name="Rectangle 193"/>
          <p:cNvSpPr/>
          <p:nvPr/>
        </p:nvSpPr>
        <p:spPr>
          <a:xfrm>
            <a:off x="8545473" y="742622"/>
            <a:ext cx="2691318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6" name="Group 4"/>
          <p:cNvGrpSpPr>
            <a:grpSpLocks noChangeAspect="1"/>
          </p:cNvGrpSpPr>
          <p:nvPr/>
        </p:nvGrpSpPr>
        <p:grpSpPr bwMode="auto">
          <a:xfrm>
            <a:off x="612962" y="1994917"/>
            <a:ext cx="4194142" cy="2110350"/>
            <a:chOff x="2388" y="1995"/>
            <a:chExt cx="2912" cy="1685"/>
          </a:xfrm>
          <a:effectLst/>
        </p:grpSpPr>
        <p:sp>
          <p:nvSpPr>
            <p:cNvPr id="199" name="Freeform 6"/>
            <p:cNvSpPr>
              <a:spLocks noEditPoints="1"/>
            </p:cNvSpPr>
            <p:nvPr/>
          </p:nvSpPr>
          <p:spPr bwMode="auto">
            <a:xfrm>
              <a:off x="2649" y="1995"/>
              <a:ext cx="2381" cy="1597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"/>
            <p:cNvSpPr>
              <a:spLocks/>
            </p:cNvSpPr>
            <p:nvPr/>
          </p:nvSpPr>
          <p:spPr bwMode="auto">
            <a:xfrm>
              <a:off x="2388" y="3592"/>
              <a:ext cx="2912" cy="53"/>
            </a:xfrm>
            <a:custGeom>
              <a:avLst/>
              <a:gdLst>
                <a:gd name="T0" fmla="*/ 2616 w 2912"/>
                <a:gd name="T1" fmla="*/ 0 h 53"/>
                <a:gd name="T2" fmla="*/ 288 w 2912"/>
                <a:gd name="T3" fmla="*/ 0 h 53"/>
                <a:gd name="T4" fmla="*/ 0 w 2912"/>
                <a:gd name="T5" fmla="*/ 0 h 53"/>
                <a:gd name="T6" fmla="*/ 0 w 2912"/>
                <a:gd name="T7" fmla="*/ 53 h 53"/>
                <a:gd name="T8" fmla="*/ 2912 w 2912"/>
                <a:gd name="T9" fmla="*/ 53 h 53"/>
                <a:gd name="T10" fmla="*/ 2912 w 2912"/>
                <a:gd name="T11" fmla="*/ 0 h 53"/>
                <a:gd name="T12" fmla="*/ 2616 w 2912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12" h="53">
                  <a:moveTo>
                    <a:pt x="2616" y="0"/>
                  </a:moveTo>
                  <a:lnTo>
                    <a:pt x="288" y="0"/>
                  </a:lnTo>
                  <a:lnTo>
                    <a:pt x="0" y="0"/>
                  </a:lnTo>
                  <a:lnTo>
                    <a:pt x="0" y="53"/>
                  </a:lnTo>
                  <a:lnTo>
                    <a:pt x="2912" y="53"/>
                  </a:lnTo>
                  <a:lnTo>
                    <a:pt x="2912" y="0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8"/>
            <p:cNvSpPr>
              <a:spLocks noChangeArrowheads="1"/>
            </p:cNvSpPr>
            <p:nvPr/>
          </p:nvSpPr>
          <p:spPr bwMode="auto">
            <a:xfrm>
              <a:off x="3827" y="2039"/>
              <a:ext cx="26" cy="17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9"/>
            <p:cNvSpPr>
              <a:spLocks/>
            </p:cNvSpPr>
            <p:nvPr/>
          </p:nvSpPr>
          <p:spPr bwMode="auto">
            <a:xfrm>
              <a:off x="3635" y="3592"/>
              <a:ext cx="410" cy="35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"/>
            <p:cNvSpPr>
              <a:spLocks/>
            </p:cNvSpPr>
            <p:nvPr/>
          </p:nvSpPr>
          <p:spPr bwMode="auto">
            <a:xfrm>
              <a:off x="2388" y="3645"/>
              <a:ext cx="2912" cy="35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4" name="Group 13"/>
          <p:cNvGrpSpPr>
            <a:grpSpLocks noChangeAspect="1"/>
          </p:cNvGrpSpPr>
          <p:nvPr/>
        </p:nvGrpSpPr>
        <p:grpSpPr bwMode="auto">
          <a:xfrm>
            <a:off x="5132166" y="2725903"/>
            <a:ext cx="603250" cy="827194"/>
            <a:chOff x="244" y="2738"/>
            <a:chExt cx="380" cy="339"/>
          </a:xfrm>
          <a:solidFill>
            <a:schemeClr val="bg1"/>
          </a:solidFill>
        </p:grpSpPr>
        <p:sp>
          <p:nvSpPr>
            <p:cNvPr id="205" name="Freeform 15"/>
            <p:cNvSpPr>
              <a:spLocks noEditPoints="1"/>
            </p:cNvSpPr>
            <p:nvPr/>
          </p:nvSpPr>
          <p:spPr bwMode="auto">
            <a:xfrm>
              <a:off x="303" y="2739"/>
              <a:ext cx="264" cy="335"/>
            </a:xfrm>
            <a:custGeom>
              <a:avLst/>
              <a:gdLst>
                <a:gd name="T0" fmla="*/ 1585 w 2376"/>
                <a:gd name="T1" fmla="*/ 2445 h 3012"/>
                <a:gd name="T2" fmla="*/ 1542 w 2376"/>
                <a:gd name="T3" fmla="*/ 2463 h 3012"/>
                <a:gd name="T4" fmla="*/ 1510 w 2376"/>
                <a:gd name="T5" fmla="*/ 2494 h 3012"/>
                <a:gd name="T6" fmla="*/ 1493 w 2376"/>
                <a:gd name="T7" fmla="*/ 2535 h 3012"/>
                <a:gd name="T8" fmla="*/ 1491 w 2376"/>
                <a:gd name="T9" fmla="*/ 2580 h 3012"/>
                <a:gd name="T10" fmla="*/ 1509 w 2376"/>
                <a:gd name="T11" fmla="*/ 2623 h 3012"/>
                <a:gd name="T12" fmla="*/ 1541 w 2376"/>
                <a:gd name="T13" fmla="*/ 2655 h 3012"/>
                <a:gd name="T14" fmla="*/ 1580 w 2376"/>
                <a:gd name="T15" fmla="*/ 2672 h 3012"/>
                <a:gd name="T16" fmla="*/ 1626 w 2376"/>
                <a:gd name="T17" fmla="*/ 2673 h 3012"/>
                <a:gd name="T18" fmla="*/ 1668 w 2376"/>
                <a:gd name="T19" fmla="*/ 2656 h 3012"/>
                <a:gd name="T20" fmla="*/ 1700 w 2376"/>
                <a:gd name="T21" fmla="*/ 2624 h 3012"/>
                <a:gd name="T22" fmla="*/ 1718 w 2376"/>
                <a:gd name="T23" fmla="*/ 2583 h 3012"/>
                <a:gd name="T24" fmla="*/ 1718 w 2376"/>
                <a:gd name="T25" fmla="*/ 2539 h 3012"/>
                <a:gd name="T26" fmla="*/ 1701 w 2376"/>
                <a:gd name="T27" fmla="*/ 2496 h 3012"/>
                <a:gd name="T28" fmla="*/ 1670 w 2376"/>
                <a:gd name="T29" fmla="*/ 2463 h 3012"/>
                <a:gd name="T30" fmla="*/ 1629 w 2376"/>
                <a:gd name="T31" fmla="*/ 2446 h 3012"/>
                <a:gd name="T32" fmla="*/ 1276 w 2376"/>
                <a:gd name="T33" fmla="*/ 334 h 3012"/>
                <a:gd name="T34" fmla="*/ 332 w 2376"/>
                <a:gd name="T35" fmla="*/ 712 h 3012"/>
                <a:gd name="T36" fmla="*/ 308 w 2376"/>
                <a:gd name="T37" fmla="*/ 732 h 3012"/>
                <a:gd name="T38" fmla="*/ 301 w 2376"/>
                <a:gd name="T39" fmla="*/ 761 h 3012"/>
                <a:gd name="T40" fmla="*/ 976 w 2376"/>
                <a:gd name="T41" fmla="*/ 2460 h 3012"/>
                <a:gd name="T42" fmla="*/ 996 w 2376"/>
                <a:gd name="T43" fmla="*/ 2483 h 3012"/>
                <a:gd name="T44" fmla="*/ 1025 w 2376"/>
                <a:gd name="T45" fmla="*/ 2491 h 3012"/>
                <a:gd name="T46" fmla="*/ 1969 w 2376"/>
                <a:gd name="T47" fmla="*/ 2114 h 3012"/>
                <a:gd name="T48" fmla="*/ 1993 w 2376"/>
                <a:gd name="T49" fmla="*/ 2093 h 3012"/>
                <a:gd name="T50" fmla="*/ 2000 w 2376"/>
                <a:gd name="T51" fmla="*/ 2063 h 3012"/>
                <a:gd name="T52" fmla="*/ 1325 w 2376"/>
                <a:gd name="T53" fmla="*/ 365 h 3012"/>
                <a:gd name="T54" fmla="*/ 1305 w 2376"/>
                <a:gd name="T55" fmla="*/ 341 h 3012"/>
                <a:gd name="T56" fmla="*/ 1276 w 2376"/>
                <a:gd name="T57" fmla="*/ 334 h 3012"/>
                <a:gd name="T58" fmla="*/ 1339 w 2376"/>
                <a:gd name="T59" fmla="*/ 1 h 3012"/>
                <a:gd name="T60" fmla="*/ 1393 w 2376"/>
                <a:gd name="T61" fmla="*/ 15 h 3012"/>
                <a:gd name="T62" fmla="*/ 1440 w 2376"/>
                <a:gd name="T63" fmla="*/ 44 h 3012"/>
                <a:gd name="T64" fmla="*/ 1478 w 2376"/>
                <a:gd name="T65" fmla="*/ 88 h 3012"/>
                <a:gd name="T66" fmla="*/ 2363 w 2376"/>
                <a:gd name="T67" fmla="*/ 2300 h 3012"/>
                <a:gd name="T68" fmla="*/ 2376 w 2376"/>
                <a:gd name="T69" fmla="*/ 2358 h 3012"/>
                <a:gd name="T70" fmla="*/ 2371 w 2376"/>
                <a:gd name="T71" fmla="*/ 2414 h 3012"/>
                <a:gd name="T72" fmla="*/ 2349 w 2376"/>
                <a:gd name="T73" fmla="*/ 2466 h 3012"/>
                <a:gd name="T74" fmla="*/ 2311 w 2376"/>
                <a:gd name="T75" fmla="*/ 2509 h 3012"/>
                <a:gd name="T76" fmla="*/ 2262 w 2376"/>
                <a:gd name="T77" fmla="*/ 2539 h 3012"/>
                <a:gd name="T78" fmla="*/ 1095 w 2376"/>
                <a:gd name="T79" fmla="*/ 3008 h 3012"/>
                <a:gd name="T80" fmla="*/ 1037 w 2376"/>
                <a:gd name="T81" fmla="*/ 3012 h 3012"/>
                <a:gd name="T82" fmla="*/ 982 w 2376"/>
                <a:gd name="T83" fmla="*/ 2997 h 3012"/>
                <a:gd name="T84" fmla="*/ 935 w 2376"/>
                <a:gd name="T85" fmla="*/ 2968 h 3012"/>
                <a:gd name="T86" fmla="*/ 899 w 2376"/>
                <a:gd name="T87" fmla="*/ 2924 h 3012"/>
                <a:gd name="T88" fmla="*/ 13 w 2376"/>
                <a:gd name="T89" fmla="*/ 712 h 3012"/>
                <a:gd name="T90" fmla="*/ 0 w 2376"/>
                <a:gd name="T91" fmla="*/ 655 h 3012"/>
                <a:gd name="T92" fmla="*/ 5 w 2376"/>
                <a:gd name="T93" fmla="*/ 598 h 3012"/>
                <a:gd name="T94" fmla="*/ 27 w 2376"/>
                <a:gd name="T95" fmla="*/ 546 h 3012"/>
                <a:gd name="T96" fmla="*/ 64 w 2376"/>
                <a:gd name="T97" fmla="*/ 503 h 3012"/>
                <a:gd name="T98" fmla="*/ 114 w 2376"/>
                <a:gd name="T99" fmla="*/ 473 h 3012"/>
                <a:gd name="T100" fmla="*/ 1282 w 2376"/>
                <a:gd name="T101" fmla="*/ 4 h 3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76" h="3012">
                  <a:moveTo>
                    <a:pt x="1607" y="2443"/>
                  </a:moveTo>
                  <a:lnTo>
                    <a:pt x="1585" y="2445"/>
                  </a:lnTo>
                  <a:lnTo>
                    <a:pt x="1563" y="2452"/>
                  </a:lnTo>
                  <a:lnTo>
                    <a:pt x="1542" y="2463"/>
                  </a:lnTo>
                  <a:lnTo>
                    <a:pt x="1524" y="2477"/>
                  </a:lnTo>
                  <a:lnTo>
                    <a:pt x="1510" y="2494"/>
                  </a:lnTo>
                  <a:lnTo>
                    <a:pt x="1500" y="2514"/>
                  </a:lnTo>
                  <a:lnTo>
                    <a:pt x="1493" y="2535"/>
                  </a:lnTo>
                  <a:lnTo>
                    <a:pt x="1490" y="2557"/>
                  </a:lnTo>
                  <a:lnTo>
                    <a:pt x="1491" y="2580"/>
                  </a:lnTo>
                  <a:lnTo>
                    <a:pt x="1499" y="2602"/>
                  </a:lnTo>
                  <a:lnTo>
                    <a:pt x="1509" y="2623"/>
                  </a:lnTo>
                  <a:lnTo>
                    <a:pt x="1524" y="2640"/>
                  </a:lnTo>
                  <a:lnTo>
                    <a:pt x="1541" y="2655"/>
                  </a:lnTo>
                  <a:lnTo>
                    <a:pt x="1560" y="2666"/>
                  </a:lnTo>
                  <a:lnTo>
                    <a:pt x="1580" y="2672"/>
                  </a:lnTo>
                  <a:lnTo>
                    <a:pt x="1602" y="2675"/>
                  </a:lnTo>
                  <a:lnTo>
                    <a:pt x="1626" y="2673"/>
                  </a:lnTo>
                  <a:lnTo>
                    <a:pt x="1648" y="2667"/>
                  </a:lnTo>
                  <a:lnTo>
                    <a:pt x="1668" y="2656"/>
                  </a:lnTo>
                  <a:lnTo>
                    <a:pt x="1686" y="2641"/>
                  </a:lnTo>
                  <a:lnTo>
                    <a:pt x="1700" y="2624"/>
                  </a:lnTo>
                  <a:lnTo>
                    <a:pt x="1710" y="2604"/>
                  </a:lnTo>
                  <a:lnTo>
                    <a:pt x="1718" y="2583"/>
                  </a:lnTo>
                  <a:lnTo>
                    <a:pt x="1720" y="2561"/>
                  </a:lnTo>
                  <a:lnTo>
                    <a:pt x="1718" y="2539"/>
                  </a:lnTo>
                  <a:lnTo>
                    <a:pt x="1711" y="2516"/>
                  </a:lnTo>
                  <a:lnTo>
                    <a:pt x="1701" y="2496"/>
                  </a:lnTo>
                  <a:lnTo>
                    <a:pt x="1686" y="2478"/>
                  </a:lnTo>
                  <a:lnTo>
                    <a:pt x="1670" y="2463"/>
                  </a:lnTo>
                  <a:lnTo>
                    <a:pt x="1650" y="2453"/>
                  </a:lnTo>
                  <a:lnTo>
                    <a:pt x="1629" y="2446"/>
                  </a:lnTo>
                  <a:lnTo>
                    <a:pt x="1607" y="2443"/>
                  </a:lnTo>
                  <a:close/>
                  <a:moveTo>
                    <a:pt x="1276" y="334"/>
                  </a:moveTo>
                  <a:lnTo>
                    <a:pt x="1260" y="337"/>
                  </a:lnTo>
                  <a:lnTo>
                    <a:pt x="332" y="712"/>
                  </a:lnTo>
                  <a:lnTo>
                    <a:pt x="319" y="720"/>
                  </a:lnTo>
                  <a:lnTo>
                    <a:pt x="308" y="732"/>
                  </a:lnTo>
                  <a:lnTo>
                    <a:pt x="303" y="746"/>
                  </a:lnTo>
                  <a:lnTo>
                    <a:pt x="301" y="761"/>
                  </a:lnTo>
                  <a:lnTo>
                    <a:pt x="305" y="777"/>
                  </a:lnTo>
                  <a:lnTo>
                    <a:pt x="976" y="2460"/>
                  </a:lnTo>
                  <a:lnTo>
                    <a:pt x="985" y="2474"/>
                  </a:lnTo>
                  <a:lnTo>
                    <a:pt x="996" y="2483"/>
                  </a:lnTo>
                  <a:lnTo>
                    <a:pt x="1010" y="2490"/>
                  </a:lnTo>
                  <a:lnTo>
                    <a:pt x="1025" y="2491"/>
                  </a:lnTo>
                  <a:lnTo>
                    <a:pt x="1041" y="2488"/>
                  </a:lnTo>
                  <a:lnTo>
                    <a:pt x="1969" y="2114"/>
                  </a:lnTo>
                  <a:lnTo>
                    <a:pt x="1983" y="2105"/>
                  </a:lnTo>
                  <a:lnTo>
                    <a:pt x="1993" y="2093"/>
                  </a:lnTo>
                  <a:lnTo>
                    <a:pt x="1998" y="2079"/>
                  </a:lnTo>
                  <a:lnTo>
                    <a:pt x="2000" y="2063"/>
                  </a:lnTo>
                  <a:lnTo>
                    <a:pt x="1997" y="2047"/>
                  </a:lnTo>
                  <a:lnTo>
                    <a:pt x="1325" y="365"/>
                  </a:lnTo>
                  <a:lnTo>
                    <a:pt x="1317" y="352"/>
                  </a:lnTo>
                  <a:lnTo>
                    <a:pt x="1305" y="341"/>
                  </a:lnTo>
                  <a:lnTo>
                    <a:pt x="1290" y="335"/>
                  </a:lnTo>
                  <a:lnTo>
                    <a:pt x="1276" y="334"/>
                  </a:lnTo>
                  <a:close/>
                  <a:moveTo>
                    <a:pt x="1310" y="0"/>
                  </a:moveTo>
                  <a:lnTo>
                    <a:pt x="1339" y="1"/>
                  </a:lnTo>
                  <a:lnTo>
                    <a:pt x="1367" y="5"/>
                  </a:lnTo>
                  <a:lnTo>
                    <a:pt x="1393" y="15"/>
                  </a:lnTo>
                  <a:lnTo>
                    <a:pt x="1418" y="27"/>
                  </a:lnTo>
                  <a:lnTo>
                    <a:pt x="1440" y="44"/>
                  </a:lnTo>
                  <a:lnTo>
                    <a:pt x="1461" y="65"/>
                  </a:lnTo>
                  <a:lnTo>
                    <a:pt x="1478" y="88"/>
                  </a:lnTo>
                  <a:lnTo>
                    <a:pt x="1490" y="115"/>
                  </a:lnTo>
                  <a:lnTo>
                    <a:pt x="2363" y="2300"/>
                  </a:lnTo>
                  <a:lnTo>
                    <a:pt x="2372" y="2329"/>
                  </a:lnTo>
                  <a:lnTo>
                    <a:pt x="2376" y="2358"/>
                  </a:lnTo>
                  <a:lnTo>
                    <a:pt x="2375" y="2386"/>
                  </a:lnTo>
                  <a:lnTo>
                    <a:pt x="2371" y="2414"/>
                  </a:lnTo>
                  <a:lnTo>
                    <a:pt x="2362" y="2441"/>
                  </a:lnTo>
                  <a:lnTo>
                    <a:pt x="2349" y="2466"/>
                  </a:lnTo>
                  <a:lnTo>
                    <a:pt x="2332" y="2489"/>
                  </a:lnTo>
                  <a:lnTo>
                    <a:pt x="2311" y="2509"/>
                  </a:lnTo>
                  <a:lnTo>
                    <a:pt x="2288" y="2527"/>
                  </a:lnTo>
                  <a:lnTo>
                    <a:pt x="2262" y="2539"/>
                  </a:lnTo>
                  <a:lnTo>
                    <a:pt x="1123" y="2999"/>
                  </a:lnTo>
                  <a:lnTo>
                    <a:pt x="1095" y="3008"/>
                  </a:lnTo>
                  <a:lnTo>
                    <a:pt x="1065" y="3012"/>
                  </a:lnTo>
                  <a:lnTo>
                    <a:pt x="1037" y="3012"/>
                  </a:lnTo>
                  <a:lnTo>
                    <a:pt x="1010" y="3007"/>
                  </a:lnTo>
                  <a:lnTo>
                    <a:pt x="982" y="2997"/>
                  </a:lnTo>
                  <a:lnTo>
                    <a:pt x="958" y="2985"/>
                  </a:lnTo>
                  <a:lnTo>
                    <a:pt x="935" y="2968"/>
                  </a:lnTo>
                  <a:lnTo>
                    <a:pt x="915" y="2948"/>
                  </a:lnTo>
                  <a:lnTo>
                    <a:pt x="899" y="2924"/>
                  </a:lnTo>
                  <a:lnTo>
                    <a:pt x="885" y="2897"/>
                  </a:lnTo>
                  <a:lnTo>
                    <a:pt x="13" y="712"/>
                  </a:lnTo>
                  <a:lnTo>
                    <a:pt x="4" y="683"/>
                  </a:lnTo>
                  <a:lnTo>
                    <a:pt x="0" y="655"/>
                  </a:lnTo>
                  <a:lnTo>
                    <a:pt x="0" y="625"/>
                  </a:lnTo>
                  <a:lnTo>
                    <a:pt x="5" y="598"/>
                  </a:lnTo>
                  <a:lnTo>
                    <a:pt x="14" y="572"/>
                  </a:lnTo>
                  <a:lnTo>
                    <a:pt x="27" y="546"/>
                  </a:lnTo>
                  <a:lnTo>
                    <a:pt x="44" y="523"/>
                  </a:lnTo>
                  <a:lnTo>
                    <a:pt x="64" y="503"/>
                  </a:lnTo>
                  <a:lnTo>
                    <a:pt x="87" y="486"/>
                  </a:lnTo>
                  <a:lnTo>
                    <a:pt x="114" y="473"/>
                  </a:lnTo>
                  <a:lnTo>
                    <a:pt x="1253" y="14"/>
                  </a:lnTo>
                  <a:lnTo>
                    <a:pt x="1282" y="4"/>
                  </a:lnTo>
                  <a:lnTo>
                    <a:pt x="13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"/>
            <p:cNvSpPr>
              <a:spLocks/>
            </p:cNvSpPr>
            <p:nvPr/>
          </p:nvSpPr>
          <p:spPr bwMode="auto">
            <a:xfrm>
              <a:off x="272" y="2765"/>
              <a:ext cx="57" cy="67"/>
            </a:xfrm>
            <a:custGeom>
              <a:avLst/>
              <a:gdLst>
                <a:gd name="T0" fmla="*/ 443 w 511"/>
                <a:gd name="T1" fmla="*/ 0 h 595"/>
                <a:gd name="T2" fmla="*/ 458 w 511"/>
                <a:gd name="T3" fmla="*/ 1 h 595"/>
                <a:gd name="T4" fmla="*/ 474 w 511"/>
                <a:gd name="T5" fmla="*/ 5 h 595"/>
                <a:gd name="T6" fmla="*/ 488 w 511"/>
                <a:gd name="T7" fmla="*/ 13 h 595"/>
                <a:gd name="T8" fmla="*/ 499 w 511"/>
                <a:gd name="T9" fmla="*/ 25 h 595"/>
                <a:gd name="T10" fmla="*/ 506 w 511"/>
                <a:gd name="T11" fmla="*/ 40 h 595"/>
                <a:gd name="T12" fmla="*/ 511 w 511"/>
                <a:gd name="T13" fmla="*/ 58 h 595"/>
                <a:gd name="T14" fmla="*/ 511 w 511"/>
                <a:gd name="T15" fmla="*/ 74 h 595"/>
                <a:gd name="T16" fmla="*/ 505 w 511"/>
                <a:gd name="T17" fmla="*/ 90 h 595"/>
                <a:gd name="T18" fmla="*/ 497 w 511"/>
                <a:gd name="T19" fmla="*/ 104 h 595"/>
                <a:gd name="T20" fmla="*/ 485 w 511"/>
                <a:gd name="T21" fmla="*/ 114 h 595"/>
                <a:gd name="T22" fmla="*/ 471 w 511"/>
                <a:gd name="T23" fmla="*/ 123 h 595"/>
                <a:gd name="T24" fmla="*/ 454 w 511"/>
                <a:gd name="T25" fmla="*/ 126 h 595"/>
                <a:gd name="T26" fmla="*/ 413 w 511"/>
                <a:gd name="T27" fmla="*/ 132 h 595"/>
                <a:gd name="T28" fmla="*/ 374 w 511"/>
                <a:gd name="T29" fmla="*/ 143 h 595"/>
                <a:gd name="T30" fmla="*/ 337 w 511"/>
                <a:gd name="T31" fmla="*/ 159 h 595"/>
                <a:gd name="T32" fmla="*/ 301 w 511"/>
                <a:gd name="T33" fmla="*/ 178 h 595"/>
                <a:gd name="T34" fmla="*/ 268 w 511"/>
                <a:gd name="T35" fmla="*/ 201 h 595"/>
                <a:gd name="T36" fmla="*/ 237 w 511"/>
                <a:gd name="T37" fmla="*/ 227 h 595"/>
                <a:gd name="T38" fmla="*/ 209 w 511"/>
                <a:gd name="T39" fmla="*/ 258 h 595"/>
                <a:gd name="T40" fmla="*/ 185 w 511"/>
                <a:gd name="T41" fmla="*/ 291 h 595"/>
                <a:gd name="T42" fmla="*/ 164 w 511"/>
                <a:gd name="T43" fmla="*/ 327 h 595"/>
                <a:gd name="T44" fmla="*/ 148 w 511"/>
                <a:gd name="T45" fmla="*/ 364 h 595"/>
                <a:gd name="T46" fmla="*/ 137 w 511"/>
                <a:gd name="T47" fmla="*/ 403 h 595"/>
                <a:gd name="T48" fmla="*/ 129 w 511"/>
                <a:gd name="T49" fmla="*/ 443 h 595"/>
                <a:gd name="T50" fmla="*/ 126 w 511"/>
                <a:gd name="T51" fmla="*/ 484 h 595"/>
                <a:gd name="T52" fmla="*/ 128 w 511"/>
                <a:gd name="T53" fmla="*/ 525 h 595"/>
                <a:gd name="T54" fmla="*/ 127 w 511"/>
                <a:gd name="T55" fmla="*/ 542 h 595"/>
                <a:gd name="T56" fmla="*/ 123 w 511"/>
                <a:gd name="T57" fmla="*/ 558 h 595"/>
                <a:gd name="T58" fmla="*/ 114 w 511"/>
                <a:gd name="T59" fmla="*/ 572 h 595"/>
                <a:gd name="T60" fmla="*/ 102 w 511"/>
                <a:gd name="T61" fmla="*/ 583 h 595"/>
                <a:gd name="T62" fmla="*/ 88 w 511"/>
                <a:gd name="T63" fmla="*/ 591 h 595"/>
                <a:gd name="T64" fmla="*/ 71 w 511"/>
                <a:gd name="T65" fmla="*/ 595 h 595"/>
                <a:gd name="T66" fmla="*/ 54 w 511"/>
                <a:gd name="T67" fmla="*/ 594 h 595"/>
                <a:gd name="T68" fmla="*/ 39 w 511"/>
                <a:gd name="T69" fmla="*/ 588 h 595"/>
                <a:gd name="T70" fmla="*/ 25 w 511"/>
                <a:gd name="T71" fmla="*/ 580 h 595"/>
                <a:gd name="T72" fmla="*/ 14 w 511"/>
                <a:gd name="T73" fmla="*/ 568 h 595"/>
                <a:gd name="T74" fmla="*/ 6 w 511"/>
                <a:gd name="T75" fmla="*/ 554 h 595"/>
                <a:gd name="T76" fmla="*/ 2 w 511"/>
                <a:gd name="T77" fmla="*/ 537 h 595"/>
                <a:gd name="T78" fmla="*/ 0 w 511"/>
                <a:gd name="T79" fmla="*/ 484 h 595"/>
                <a:gd name="T80" fmla="*/ 3 w 511"/>
                <a:gd name="T81" fmla="*/ 431 h 595"/>
                <a:gd name="T82" fmla="*/ 12 w 511"/>
                <a:gd name="T83" fmla="*/ 380 h 595"/>
                <a:gd name="T84" fmla="*/ 26 w 511"/>
                <a:gd name="T85" fmla="*/ 331 h 595"/>
                <a:gd name="T86" fmla="*/ 45 w 511"/>
                <a:gd name="T87" fmla="*/ 284 h 595"/>
                <a:gd name="T88" fmla="*/ 69 w 511"/>
                <a:gd name="T89" fmla="*/ 239 h 595"/>
                <a:gd name="T90" fmla="*/ 96 w 511"/>
                <a:gd name="T91" fmla="*/ 197 h 595"/>
                <a:gd name="T92" fmla="*/ 128 w 511"/>
                <a:gd name="T93" fmla="*/ 158 h 595"/>
                <a:gd name="T94" fmla="*/ 164 w 511"/>
                <a:gd name="T95" fmla="*/ 123 h 595"/>
                <a:gd name="T96" fmla="*/ 203 w 511"/>
                <a:gd name="T97" fmla="*/ 91 h 595"/>
                <a:gd name="T98" fmla="*/ 246 w 511"/>
                <a:gd name="T99" fmla="*/ 63 h 595"/>
                <a:gd name="T100" fmla="*/ 291 w 511"/>
                <a:gd name="T101" fmla="*/ 40 h 595"/>
                <a:gd name="T102" fmla="*/ 339 w 511"/>
                <a:gd name="T103" fmla="*/ 22 h 595"/>
                <a:gd name="T104" fmla="*/ 389 w 511"/>
                <a:gd name="T105" fmla="*/ 8 h 595"/>
                <a:gd name="T106" fmla="*/ 443 w 511"/>
                <a:gd name="T107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" h="595">
                  <a:moveTo>
                    <a:pt x="443" y="0"/>
                  </a:moveTo>
                  <a:lnTo>
                    <a:pt x="458" y="1"/>
                  </a:lnTo>
                  <a:lnTo>
                    <a:pt x="474" y="5"/>
                  </a:lnTo>
                  <a:lnTo>
                    <a:pt x="488" y="13"/>
                  </a:lnTo>
                  <a:lnTo>
                    <a:pt x="499" y="25"/>
                  </a:lnTo>
                  <a:lnTo>
                    <a:pt x="506" y="40"/>
                  </a:lnTo>
                  <a:lnTo>
                    <a:pt x="511" y="58"/>
                  </a:lnTo>
                  <a:lnTo>
                    <a:pt x="511" y="74"/>
                  </a:lnTo>
                  <a:lnTo>
                    <a:pt x="505" y="90"/>
                  </a:lnTo>
                  <a:lnTo>
                    <a:pt x="497" y="104"/>
                  </a:lnTo>
                  <a:lnTo>
                    <a:pt x="485" y="114"/>
                  </a:lnTo>
                  <a:lnTo>
                    <a:pt x="471" y="123"/>
                  </a:lnTo>
                  <a:lnTo>
                    <a:pt x="454" y="126"/>
                  </a:lnTo>
                  <a:lnTo>
                    <a:pt x="413" y="132"/>
                  </a:lnTo>
                  <a:lnTo>
                    <a:pt x="374" y="143"/>
                  </a:lnTo>
                  <a:lnTo>
                    <a:pt x="337" y="159"/>
                  </a:lnTo>
                  <a:lnTo>
                    <a:pt x="301" y="178"/>
                  </a:lnTo>
                  <a:lnTo>
                    <a:pt x="268" y="201"/>
                  </a:lnTo>
                  <a:lnTo>
                    <a:pt x="237" y="227"/>
                  </a:lnTo>
                  <a:lnTo>
                    <a:pt x="209" y="258"/>
                  </a:lnTo>
                  <a:lnTo>
                    <a:pt x="185" y="291"/>
                  </a:lnTo>
                  <a:lnTo>
                    <a:pt x="164" y="327"/>
                  </a:lnTo>
                  <a:lnTo>
                    <a:pt x="148" y="364"/>
                  </a:lnTo>
                  <a:lnTo>
                    <a:pt x="137" y="403"/>
                  </a:lnTo>
                  <a:lnTo>
                    <a:pt x="129" y="443"/>
                  </a:lnTo>
                  <a:lnTo>
                    <a:pt x="126" y="484"/>
                  </a:lnTo>
                  <a:lnTo>
                    <a:pt x="128" y="525"/>
                  </a:lnTo>
                  <a:lnTo>
                    <a:pt x="127" y="542"/>
                  </a:lnTo>
                  <a:lnTo>
                    <a:pt x="123" y="558"/>
                  </a:lnTo>
                  <a:lnTo>
                    <a:pt x="114" y="572"/>
                  </a:lnTo>
                  <a:lnTo>
                    <a:pt x="102" y="583"/>
                  </a:lnTo>
                  <a:lnTo>
                    <a:pt x="88" y="591"/>
                  </a:lnTo>
                  <a:lnTo>
                    <a:pt x="71" y="595"/>
                  </a:lnTo>
                  <a:lnTo>
                    <a:pt x="54" y="594"/>
                  </a:lnTo>
                  <a:lnTo>
                    <a:pt x="39" y="588"/>
                  </a:lnTo>
                  <a:lnTo>
                    <a:pt x="25" y="580"/>
                  </a:lnTo>
                  <a:lnTo>
                    <a:pt x="14" y="568"/>
                  </a:lnTo>
                  <a:lnTo>
                    <a:pt x="6" y="554"/>
                  </a:lnTo>
                  <a:lnTo>
                    <a:pt x="2" y="537"/>
                  </a:lnTo>
                  <a:lnTo>
                    <a:pt x="0" y="484"/>
                  </a:lnTo>
                  <a:lnTo>
                    <a:pt x="3" y="431"/>
                  </a:lnTo>
                  <a:lnTo>
                    <a:pt x="12" y="380"/>
                  </a:lnTo>
                  <a:lnTo>
                    <a:pt x="26" y="331"/>
                  </a:lnTo>
                  <a:lnTo>
                    <a:pt x="45" y="284"/>
                  </a:lnTo>
                  <a:lnTo>
                    <a:pt x="69" y="239"/>
                  </a:lnTo>
                  <a:lnTo>
                    <a:pt x="96" y="197"/>
                  </a:lnTo>
                  <a:lnTo>
                    <a:pt x="128" y="158"/>
                  </a:lnTo>
                  <a:lnTo>
                    <a:pt x="164" y="123"/>
                  </a:lnTo>
                  <a:lnTo>
                    <a:pt x="203" y="91"/>
                  </a:lnTo>
                  <a:lnTo>
                    <a:pt x="246" y="63"/>
                  </a:lnTo>
                  <a:lnTo>
                    <a:pt x="291" y="40"/>
                  </a:lnTo>
                  <a:lnTo>
                    <a:pt x="339" y="22"/>
                  </a:lnTo>
                  <a:lnTo>
                    <a:pt x="389" y="8"/>
                  </a:lnTo>
                  <a:lnTo>
                    <a:pt x="4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"/>
            <p:cNvSpPr>
              <a:spLocks/>
            </p:cNvSpPr>
            <p:nvPr/>
          </p:nvSpPr>
          <p:spPr bwMode="auto">
            <a:xfrm>
              <a:off x="244" y="2738"/>
              <a:ext cx="81" cy="95"/>
            </a:xfrm>
            <a:custGeom>
              <a:avLst/>
              <a:gdLst>
                <a:gd name="T0" fmla="*/ 661 w 730"/>
                <a:gd name="T1" fmla="*/ 0 h 861"/>
                <a:gd name="T2" fmla="*/ 678 w 730"/>
                <a:gd name="T3" fmla="*/ 1 h 861"/>
                <a:gd name="T4" fmla="*/ 692 w 730"/>
                <a:gd name="T5" fmla="*/ 5 h 861"/>
                <a:gd name="T6" fmla="*/ 706 w 730"/>
                <a:gd name="T7" fmla="*/ 14 h 861"/>
                <a:gd name="T8" fmla="*/ 717 w 730"/>
                <a:gd name="T9" fmla="*/ 25 h 861"/>
                <a:gd name="T10" fmla="*/ 726 w 730"/>
                <a:gd name="T11" fmla="*/ 40 h 861"/>
                <a:gd name="T12" fmla="*/ 728 w 730"/>
                <a:gd name="T13" fmla="*/ 48 h 861"/>
                <a:gd name="T14" fmla="*/ 730 w 730"/>
                <a:gd name="T15" fmla="*/ 58 h 861"/>
                <a:gd name="T16" fmla="*/ 729 w 730"/>
                <a:gd name="T17" fmla="*/ 75 h 861"/>
                <a:gd name="T18" fmla="*/ 724 w 730"/>
                <a:gd name="T19" fmla="*/ 91 h 861"/>
                <a:gd name="T20" fmla="*/ 715 w 730"/>
                <a:gd name="T21" fmla="*/ 104 h 861"/>
                <a:gd name="T22" fmla="*/ 704 w 730"/>
                <a:gd name="T23" fmla="*/ 115 h 861"/>
                <a:gd name="T24" fmla="*/ 689 w 730"/>
                <a:gd name="T25" fmla="*/ 123 h 861"/>
                <a:gd name="T26" fmla="*/ 673 w 730"/>
                <a:gd name="T27" fmla="*/ 126 h 861"/>
                <a:gd name="T28" fmla="*/ 612 w 730"/>
                <a:gd name="T29" fmla="*/ 136 h 861"/>
                <a:gd name="T30" fmla="*/ 553 w 730"/>
                <a:gd name="T31" fmla="*/ 151 h 861"/>
                <a:gd name="T32" fmla="*/ 496 w 730"/>
                <a:gd name="T33" fmla="*/ 172 h 861"/>
                <a:gd name="T34" fmla="*/ 443 w 730"/>
                <a:gd name="T35" fmla="*/ 197 h 861"/>
                <a:gd name="T36" fmla="*/ 393 w 730"/>
                <a:gd name="T37" fmla="*/ 229 h 861"/>
                <a:gd name="T38" fmla="*/ 347 w 730"/>
                <a:gd name="T39" fmla="*/ 263 h 861"/>
                <a:gd name="T40" fmla="*/ 304 w 730"/>
                <a:gd name="T41" fmla="*/ 302 h 861"/>
                <a:gd name="T42" fmla="*/ 265 w 730"/>
                <a:gd name="T43" fmla="*/ 345 h 861"/>
                <a:gd name="T44" fmla="*/ 229 w 730"/>
                <a:gd name="T45" fmla="*/ 393 h 861"/>
                <a:gd name="T46" fmla="*/ 200 w 730"/>
                <a:gd name="T47" fmla="*/ 442 h 861"/>
                <a:gd name="T48" fmla="*/ 174 w 730"/>
                <a:gd name="T49" fmla="*/ 496 h 861"/>
                <a:gd name="T50" fmla="*/ 154 w 730"/>
                <a:gd name="T51" fmla="*/ 551 h 861"/>
                <a:gd name="T52" fmla="*/ 139 w 730"/>
                <a:gd name="T53" fmla="*/ 609 h 861"/>
                <a:gd name="T54" fmla="*/ 130 w 730"/>
                <a:gd name="T55" fmla="*/ 668 h 861"/>
                <a:gd name="T56" fmla="*/ 127 w 730"/>
                <a:gd name="T57" fmla="*/ 729 h 861"/>
                <a:gd name="T58" fmla="*/ 129 w 730"/>
                <a:gd name="T59" fmla="*/ 791 h 861"/>
                <a:gd name="T60" fmla="*/ 129 w 730"/>
                <a:gd name="T61" fmla="*/ 808 h 861"/>
                <a:gd name="T62" fmla="*/ 124 w 730"/>
                <a:gd name="T63" fmla="*/ 824 h 861"/>
                <a:gd name="T64" fmla="*/ 115 w 730"/>
                <a:gd name="T65" fmla="*/ 838 h 861"/>
                <a:gd name="T66" fmla="*/ 103 w 730"/>
                <a:gd name="T67" fmla="*/ 849 h 861"/>
                <a:gd name="T68" fmla="*/ 88 w 730"/>
                <a:gd name="T69" fmla="*/ 857 h 861"/>
                <a:gd name="T70" fmla="*/ 72 w 730"/>
                <a:gd name="T71" fmla="*/ 861 h 861"/>
                <a:gd name="T72" fmla="*/ 56 w 730"/>
                <a:gd name="T73" fmla="*/ 859 h 861"/>
                <a:gd name="T74" fmla="*/ 41 w 730"/>
                <a:gd name="T75" fmla="*/ 855 h 861"/>
                <a:gd name="T76" fmla="*/ 26 w 730"/>
                <a:gd name="T77" fmla="*/ 846 h 861"/>
                <a:gd name="T78" fmla="*/ 16 w 730"/>
                <a:gd name="T79" fmla="*/ 834 h 861"/>
                <a:gd name="T80" fmla="*/ 7 w 730"/>
                <a:gd name="T81" fmla="*/ 820 h 861"/>
                <a:gd name="T82" fmla="*/ 3 w 730"/>
                <a:gd name="T83" fmla="*/ 804 h 861"/>
                <a:gd name="T84" fmla="*/ 0 w 730"/>
                <a:gd name="T85" fmla="*/ 740 h 861"/>
                <a:gd name="T86" fmla="*/ 0 w 730"/>
                <a:gd name="T87" fmla="*/ 737 h 861"/>
                <a:gd name="T88" fmla="*/ 2 w 730"/>
                <a:gd name="T89" fmla="*/ 674 h 861"/>
                <a:gd name="T90" fmla="*/ 9 w 730"/>
                <a:gd name="T91" fmla="*/ 611 h 861"/>
                <a:gd name="T92" fmla="*/ 23 w 730"/>
                <a:gd name="T93" fmla="*/ 549 h 861"/>
                <a:gd name="T94" fmla="*/ 42 w 730"/>
                <a:gd name="T95" fmla="*/ 488 h 861"/>
                <a:gd name="T96" fmla="*/ 65 w 730"/>
                <a:gd name="T97" fmla="*/ 429 h 861"/>
                <a:gd name="T98" fmla="*/ 94 w 730"/>
                <a:gd name="T99" fmla="*/ 372 h 861"/>
                <a:gd name="T100" fmla="*/ 128 w 730"/>
                <a:gd name="T101" fmla="*/ 317 h 861"/>
                <a:gd name="T102" fmla="*/ 167 w 730"/>
                <a:gd name="T103" fmla="*/ 265 h 861"/>
                <a:gd name="T104" fmla="*/ 211 w 730"/>
                <a:gd name="T105" fmla="*/ 217 h 861"/>
                <a:gd name="T106" fmla="*/ 258 w 730"/>
                <a:gd name="T107" fmla="*/ 173 h 861"/>
                <a:gd name="T108" fmla="*/ 307 w 730"/>
                <a:gd name="T109" fmla="*/ 134 h 861"/>
                <a:gd name="T110" fmla="*/ 360 w 730"/>
                <a:gd name="T111" fmla="*/ 99 h 861"/>
                <a:gd name="T112" fmla="*/ 416 w 730"/>
                <a:gd name="T113" fmla="*/ 68 h 861"/>
                <a:gd name="T114" fmla="*/ 474 w 730"/>
                <a:gd name="T115" fmla="*/ 44 h 861"/>
                <a:gd name="T116" fmla="*/ 534 w 730"/>
                <a:gd name="T117" fmla="*/ 24 h 861"/>
                <a:gd name="T118" fmla="*/ 597 w 730"/>
                <a:gd name="T119" fmla="*/ 10 h 861"/>
                <a:gd name="T120" fmla="*/ 661 w 730"/>
                <a:gd name="T12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0" h="861">
                  <a:moveTo>
                    <a:pt x="661" y="0"/>
                  </a:moveTo>
                  <a:lnTo>
                    <a:pt x="678" y="1"/>
                  </a:lnTo>
                  <a:lnTo>
                    <a:pt x="692" y="5"/>
                  </a:lnTo>
                  <a:lnTo>
                    <a:pt x="706" y="14"/>
                  </a:lnTo>
                  <a:lnTo>
                    <a:pt x="717" y="25"/>
                  </a:lnTo>
                  <a:lnTo>
                    <a:pt x="726" y="40"/>
                  </a:lnTo>
                  <a:lnTo>
                    <a:pt x="728" y="48"/>
                  </a:lnTo>
                  <a:lnTo>
                    <a:pt x="730" y="58"/>
                  </a:lnTo>
                  <a:lnTo>
                    <a:pt x="729" y="75"/>
                  </a:lnTo>
                  <a:lnTo>
                    <a:pt x="724" y="91"/>
                  </a:lnTo>
                  <a:lnTo>
                    <a:pt x="715" y="104"/>
                  </a:lnTo>
                  <a:lnTo>
                    <a:pt x="704" y="115"/>
                  </a:lnTo>
                  <a:lnTo>
                    <a:pt x="689" y="123"/>
                  </a:lnTo>
                  <a:lnTo>
                    <a:pt x="673" y="126"/>
                  </a:lnTo>
                  <a:lnTo>
                    <a:pt x="612" y="136"/>
                  </a:lnTo>
                  <a:lnTo>
                    <a:pt x="553" y="151"/>
                  </a:lnTo>
                  <a:lnTo>
                    <a:pt x="496" y="172"/>
                  </a:lnTo>
                  <a:lnTo>
                    <a:pt x="443" y="197"/>
                  </a:lnTo>
                  <a:lnTo>
                    <a:pt x="393" y="229"/>
                  </a:lnTo>
                  <a:lnTo>
                    <a:pt x="347" y="263"/>
                  </a:lnTo>
                  <a:lnTo>
                    <a:pt x="304" y="302"/>
                  </a:lnTo>
                  <a:lnTo>
                    <a:pt x="265" y="345"/>
                  </a:lnTo>
                  <a:lnTo>
                    <a:pt x="229" y="393"/>
                  </a:lnTo>
                  <a:lnTo>
                    <a:pt x="200" y="442"/>
                  </a:lnTo>
                  <a:lnTo>
                    <a:pt x="174" y="496"/>
                  </a:lnTo>
                  <a:lnTo>
                    <a:pt x="154" y="551"/>
                  </a:lnTo>
                  <a:lnTo>
                    <a:pt x="139" y="609"/>
                  </a:lnTo>
                  <a:lnTo>
                    <a:pt x="130" y="668"/>
                  </a:lnTo>
                  <a:lnTo>
                    <a:pt x="127" y="729"/>
                  </a:lnTo>
                  <a:lnTo>
                    <a:pt x="129" y="791"/>
                  </a:lnTo>
                  <a:lnTo>
                    <a:pt x="129" y="808"/>
                  </a:lnTo>
                  <a:lnTo>
                    <a:pt x="124" y="824"/>
                  </a:lnTo>
                  <a:lnTo>
                    <a:pt x="115" y="838"/>
                  </a:lnTo>
                  <a:lnTo>
                    <a:pt x="103" y="849"/>
                  </a:lnTo>
                  <a:lnTo>
                    <a:pt x="88" y="857"/>
                  </a:lnTo>
                  <a:lnTo>
                    <a:pt x="72" y="861"/>
                  </a:lnTo>
                  <a:lnTo>
                    <a:pt x="56" y="859"/>
                  </a:lnTo>
                  <a:lnTo>
                    <a:pt x="41" y="855"/>
                  </a:lnTo>
                  <a:lnTo>
                    <a:pt x="26" y="846"/>
                  </a:lnTo>
                  <a:lnTo>
                    <a:pt x="16" y="834"/>
                  </a:lnTo>
                  <a:lnTo>
                    <a:pt x="7" y="820"/>
                  </a:lnTo>
                  <a:lnTo>
                    <a:pt x="3" y="804"/>
                  </a:lnTo>
                  <a:lnTo>
                    <a:pt x="0" y="740"/>
                  </a:lnTo>
                  <a:lnTo>
                    <a:pt x="0" y="737"/>
                  </a:lnTo>
                  <a:lnTo>
                    <a:pt x="2" y="674"/>
                  </a:lnTo>
                  <a:lnTo>
                    <a:pt x="9" y="611"/>
                  </a:lnTo>
                  <a:lnTo>
                    <a:pt x="23" y="549"/>
                  </a:lnTo>
                  <a:lnTo>
                    <a:pt x="42" y="488"/>
                  </a:lnTo>
                  <a:lnTo>
                    <a:pt x="65" y="429"/>
                  </a:lnTo>
                  <a:lnTo>
                    <a:pt x="94" y="372"/>
                  </a:lnTo>
                  <a:lnTo>
                    <a:pt x="128" y="317"/>
                  </a:lnTo>
                  <a:lnTo>
                    <a:pt x="167" y="265"/>
                  </a:lnTo>
                  <a:lnTo>
                    <a:pt x="211" y="217"/>
                  </a:lnTo>
                  <a:lnTo>
                    <a:pt x="258" y="173"/>
                  </a:lnTo>
                  <a:lnTo>
                    <a:pt x="307" y="134"/>
                  </a:lnTo>
                  <a:lnTo>
                    <a:pt x="360" y="99"/>
                  </a:lnTo>
                  <a:lnTo>
                    <a:pt x="416" y="68"/>
                  </a:lnTo>
                  <a:lnTo>
                    <a:pt x="474" y="44"/>
                  </a:lnTo>
                  <a:lnTo>
                    <a:pt x="534" y="24"/>
                  </a:lnTo>
                  <a:lnTo>
                    <a:pt x="597" y="10"/>
                  </a:lnTo>
                  <a:lnTo>
                    <a:pt x="6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"/>
            <p:cNvSpPr>
              <a:spLocks/>
            </p:cNvSpPr>
            <p:nvPr/>
          </p:nvSpPr>
          <p:spPr bwMode="auto">
            <a:xfrm>
              <a:off x="545" y="2978"/>
              <a:ext cx="50" cy="72"/>
            </a:xfrm>
            <a:custGeom>
              <a:avLst/>
              <a:gdLst>
                <a:gd name="T0" fmla="*/ 377 w 452"/>
                <a:gd name="T1" fmla="*/ 0 h 646"/>
                <a:gd name="T2" fmla="*/ 394 w 452"/>
                <a:gd name="T3" fmla="*/ 4 h 646"/>
                <a:gd name="T4" fmla="*/ 409 w 452"/>
                <a:gd name="T5" fmla="*/ 10 h 646"/>
                <a:gd name="T6" fmla="*/ 421 w 452"/>
                <a:gd name="T7" fmla="*/ 20 h 646"/>
                <a:gd name="T8" fmla="*/ 431 w 452"/>
                <a:gd name="T9" fmla="*/ 33 h 646"/>
                <a:gd name="T10" fmla="*/ 437 w 452"/>
                <a:gd name="T11" fmla="*/ 49 h 646"/>
                <a:gd name="T12" fmla="*/ 447 w 452"/>
                <a:gd name="T13" fmla="*/ 102 h 646"/>
                <a:gd name="T14" fmla="*/ 452 w 452"/>
                <a:gd name="T15" fmla="*/ 154 h 646"/>
                <a:gd name="T16" fmla="*/ 450 w 452"/>
                <a:gd name="T17" fmla="*/ 206 h 646"/>
                <a:gd name="T18" fmla="*/ 443 w 452"/>
                <a:gd name="T19" fmla="*/ 256 h 646"/>
                <a:gd name="T20" fmla="*/ 432 w 452"/>
                <a:gd name="T21" fmla="*/ 306 h 646"/>
                <a:gd name="T22" fmla="*/ 415 w 452"/>
                <a:gd name="T23" fmla="*/ 354 h 646"/>
                <a:gd name="T24" fmla="*/ 393 w 452"/>
                <a:gd name="T25" fmla="*/ 400 h 646"/>
                <a:gd name="T26" fmla="*/ 367 w 452"/>
                <a:gd name="T27" fmla="*/ 443 h 646"/>
                <a:gd name="T28" fmla="*/ 338 w 452"/>
                <a:gd name="T29" fmla="*/ 483 h 646"/>
                <a:gd name="T30" fmla="*/ 303 w 452"/>
                <a:gd name="T31" fmla="*/ 520 h 646"/>
                <a:gd name="T32" fmla="*/ 265 w 452"/>
                <a:gd name="T33" fmla="*/ 553 h 646"/>
                <a:gd name="T34" fmla="*/ 223 w 452"/>
                <a:gd name="T35" fmla="*/ 583 h 646"/>
                <a:gd name="T36" fmla="*/ 178 w 452"/>
                <a:gd name="T37" fmla="*/ 608 h 646"/>
                <a:gd name="T38" fmla="*/ 130 w 452"/>
                <a:gd name="T39" fmla="*/ 629 h 646"/>
                <a:gd name="T40" fmla="*/ 79 w 452"/>
                <a:gd name="T41" fmla="*/ 645 h 646"/>
                <a:gd name="T42" fmla="*/ 63 w 452"/>
                <a:gd name="T43" fmla="*/ 646 h 646"/>
                <a:gd name="T44" fmla="*/ 46 w 452"/>
                <a:gd name="T45" fmla="*/ 644 h 646"/>
                <a:gd name="T46" fmla="*/ 32 w 452"/>
                <a:gd name="T47" fmla="*/ 638 h 646"/>
                <a:gd name="T48" fmla="*/ 19 w 452"/>
                <a:gd name="T49" fmla="*/ 628 h 646"/>
                <a:gd name="T50" fmla="*/ 10 w 452"/>
                <a:gd name="T51" fmla="*/ 616 h 646"/>
                <a:gd name="T52" fmla="*/ 6 w 452"/>
                <a:gd name="T53" fmla="*/ 607 h 646"/>
                <a:gd name="T54" fmla="*/ 2 w 452"/>
                <a:gd name="T55" fmla="*/ 599 h 646"/>
                <a:gd name="T56" fmla="*/ 0 w 452"/>
                <a:gd name="T57" fmla="*/ 582 h 646"/>
                <a:gd name="T58" fmla="*/ 3 w 452"/>
                <a:gd name="T59" fmla="*/ 565 h 646"/>
                <a:gd name="T60" fmla="*/ 10 w 452"/>
                <a:gd name="T61" fmla="*/ 550 h 646"/>
                <a:gd name="T62" fmla="*/ 20 w 452"/>
                <a:gd name="T63" fmla="*/ 538 h 646"/>
                <a:gd name="T64" fmla="*/ 33 w 452"/>
                <a:gd name="T65" fmla="*/ 528 h 646"/>
                <a:gd name="T66" fmla="*/ 48 w 452"/>
                <a:gd name="T67" fmla="*/ 522 h 646"/>
                <a:gd name="T68" fmla="*/ 88 w 452"/>
                <a:gd name="T69" fmla="*/ 509 h 646"/>
                <a:gd name="T70" fmla="*/ 126 w 452"/>
                <a:gd name="T71" fmla="*/ 493 h 646"/>
                <a:gd name="T72" fmla="*/ 161 w 452"/>
                <a:gd name="T73" fmla="*/ 472 h 646"/>
                <a:gd name="T74" fmla="*/ 193 w 452"/>
                <a:gd name="T75" fmla="*/ 449 h 646"/>
                <a:gd name="T76" fmla="*/ 223 w 452"/>
                <a:gd name="T77" fmla="*/ 421 h 646"/>
                <a:gd name="T78" fmla="*/ 250 w 452"/>
                <a:gd name="T79" fmla="*/ 390 h 646"/>
                <a:gd name="T80" fmla="*/ 273 w 452"/>
                <a:gd name="T81" fmla="*/ 355 h 646"/>
                <a:gd name="T82" fmla="*/ 292 w 452"/>
                <a:gd name="T83" fmla="*/ 319 h 646"/>
                <a:gd name="T84" fmla="*/ 307 w 452"/>
                <a:gd name="T85" fmla="*/ 281 h 646"/>
                <a:gd name="T86" fmla="*/ 318 w 452"/>
                <a:gd name="T87" fmla="*/ 242 h 646"/>
                <a:gd name="T88" fmla="*/ 324 w 452"/>
                <a:gd name="T89" fmla="*/ 202 h 646"/>
                <a:gd name="T90" fmla="*/ 325 w 452"/>
                <a:gd name="T91" fmla="*/ 161 h 646"/>
                <a:gd name="T92" fmla="*/ 322 w 452"/>
                <a:gd name="T93" fmla="*/ 121 h 646"/>
                <a:gd name="T94" fmla="*/ 314 w 452"/>
                <a:gd name="T95" fmla="*/ 79 h 646"/>
                <a:gd name="T96" fmla="*/ 312 w 452"/>
                <a:gd name="T97" fmla="*/ 63 h 646"/>
                <a:gd name="T98" fmla="*/ 316 w 452"/>
                <a:gd name="T99" fmla="*/ 47 h 646"/>
                <a:gd name="T100" fmla="*/ 322 w 452"/>
                <a:gd name="T101" fmla="*/ 31 h 646"/>
                <a:gd name="T102" fmla="*/ 332 w 452"/>
                <a:gd name="T103" fmla="*/ 18 h 646"/>
                <a:gd name="T104" fmla="*/ 346 w 452"/>
                <a:gd name="T105" fmla="*/ 9 h 646"/>
                <a:gd name="T106" fmla="*/ 361 w 452"/>
                <a:gd name="T107" fmla="*/ 3 h 646"/>
                <a:gd name="T108" fmla="*/ 377 w 452"/>
                <a:gd name="T109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52" h="646">
                  <a:moveTo>
                    <a:pt x="377" y="0"/>
                  </a:moveTo>
                  <a:lnTo>
                    <a:pt x="394" y="4"/>
                  </a:lnTo>
                  <a:lnTo>
                    <a:pt x="409" y="10"/>
                  </a:lnTo>
                  <a:lnTo>
                    <a:pt x="421" y="20"/>
                  </a:lnTo>
                  <a:lnTo>
                    <a:pt x="431" y="33"/>
                  </a:lnTo>
                  <a:lnTo>
                    <a:pt x="437" y="49"/>
                  </a:lnTo>
                  <a:lnTo>
                    <a:pt x="447" y="102"/>
                  </a:lnTo>
                  <a:lnTo>
                    <a:pt x="452" y="154"/>
                  </a:lnTo>
                  <a:lnTo>
                    <a:pt x="450" y="206"/>
                  </a:lnTo>
                  <a:lnTo>
                    <a:pt x="443" y="256"/>
                  </a:lnTo>
                  <a:lnTo>
                    <a:pt x="432" y="306"/>
                  </a:lnTo>
                  <a:lnTo>
                    <a:pt x="415" y="354"/>
                  </a:lnTo>
                  <a:lnTo>
                    <a:pt x="393" y="400"/>
                  </a:lnTo>
                  <a:lnTo>
                    <a:pt x="367" y="443"/>
                  </a:lnTo>
                  <a:lnTo>
                    <a:pt x="338" y="483"/>
                  </a:lnTo>
                  <a:lnTo>
                    <a:pt x="303" y="520"/>
                  </a:lnTo>
                  <a:lnTo>
                    <a:pt x="265" y="553"/>
                  </a:lnTo>
                  <a:lnTo>
                    <a:pt x="223" y="583"/>
                  </a:lnTo>
                  <a:lnTo>
                    <a:pt x="178" y="608"/>
                  </a:lnTo>
                  <a:lnTo>
                    <a:pt x="130" y="629"/>
                  </a:lnTo>
                  <a:lnTo>
                    <a:pt x="79" y="645"/>
                  </a:lnTo>
                  <a:lnTo>
                    <a:pt x="63" y="646"/>
                  </a:lnTo>
                  <a:lnTo>
                    <a:pt x="46" y="644"/>
                  </a:lnTo>
                  <a:lnTo>
                    <a:pt x="32" y="638"/>
                  </a:lnTo>
                  <a:lnTo>
                    <a:pt x="19" y="628"/>
                  </a:lnTo>
                  <a:lnTo>
                    <a:pt x="10" y="616"/>
                  </a:lnTo>
                  <a:lnTo>
                    <a:pt x="6" y="607"/>
                  </a:lnTo>
                  <a:lnTo>
                    <a:pt x="2" y="599"/>
                  </a:lnTo>
                  <a:lnTo>
                    <a:pt x="0" y="582"/>
                  </a:lnTo>
                  <a:lnTo>
                    <a:pt x="3" y="565"/>
                  </a:lnTo>
                  <a:lnTo>
                    <a:pt x="10" y="550"/>
                  </a:lnTo>
                  <a:lnTo>
                    <a:pt x="20" y="538"/>
                  </a:lnTo>
                  <a:lnTo>
                    <a:pt x="33" y="528"/>
                  </a:lnTo>
                  <a:lnTo>
                    <a:pt x="48" y="522"/>
                  </a:lnTo>
                  <a:lnTo>
                    <a:pt x="88" y="509"/>
                  </a:lnTo>
                  <a:lnTo>
                    <a:pt x="126" y="493"/>
                  </a:lnTo>
                  <a:lnTo>
                    <a:pt x="161" y="472"/>
                  </a:lnTo>
                  <a:lnTo>
                    <a:pt x="193" y="449"/>
                  </a:lnTo>
                  <a:lnTo>
                    <a:pt x="223" y="421"/>
                  </a:lnTo>
                  <a:lnTo>
                    <a:pt x="250" y="390"/>
                  </a:lnTo>
                  <a:lnTo>
                    <a:pt x="273" y="355"/>
                  </a:lnTo>
                  <a:lnTo>
                    <a:pt x="292" y="319"/>
                  </a:lnTo>
                  <a:lnTo>
                    <a:pt x="307" y="281"/>
                  </a:lnTo>
                  <a:lnTo>
                    <a:pt x="318" y="242"/>
                  </a:lnTo>
                  <a:lnTo>
                    <a:pt x="324" y="202"/>
                  </a:lnTo>
                  <a:lnTo>
                    <a:pt x="325" y="161"/>
                  </a:lnTo>
                  <a:lnTo>
                    <a:pt x="322" y="121"/>
                  </a:lnTo>
                  <a:lnTo>
                    <a:pt x="314" y="79"/>
                  </a:lnTo>
                  <a:lnTo>
                    <a:pt x="312" y="63"/>
                  </a:lnTo>
                  <a:lnTo>
                    <a:pt x="316" y="47"/>
                  </a:lnTo>
                  <a:lnTo>
                    <a:pt x="322" y="31"/>
                  </a:lnTo>
                  <a:lnTo>
                    <a:pt x="332" y="18"/>
                  </a:lnTo>
                  <a:lnTo>
                    <a:pt x="346" y="9"/>
                  </a:lnTo>
                  <a:lnTo>
                    <a:pt x="361" y="3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9"/>
            <p:cNvSpPr>
              <a:spLocks/>
            </p:cNvSpPr>
            <p:nvPr/>
          </p:nvSpPr>
          <p:spPr bwMode="auto">
            <a:xfrm>
              <a:off x="553" y="2972"/>
              <a:ext cx="71" cy="105"/>
            </a:xfrm>
            <a:custGeom>
              <a:avLst/>
              <a:gdLst>
                <a:gd name="T0" fmla="*/ 553 w 634"/>
                <a:gd name="T1" fmla="*/ 0 h 940"/>
                <a:gd name="T2" fmla="*/ 569 w 634"/>
                <a:gd name="T3" fmla="*/ 3 h 940"/>
                <a:gd name="T4" fmla="*/ 584 w 634"/>
                <a:gd name="T5" fmla="*/ 9 h 940"/>
                <a:gd name="T6" fmla="*/ 597 w 634"/>
                <a:gd name="T7" fmla="*/ 20 h 940"/>
                <a:gd name="T8" fmla="*/ 607 w 634"/>
                <a:gd name="T9" fmla="*/ 32 h 940"/>
                <a:gd name="T10" fmla="*/ 613 w 634"/>
                <a:gd name="T11" fmla="*/ 48 h 940"/>
                <a:gd name="T12" fmla="*/ 626 w 634"/>
                <a:gd name="T13" fmla="*/ 111 h 940"/>
                <a:gd name="T14" fmla="*/ 632 w 634"/>
                <a:gd name="T15" fmla="*/ 176 h 940"/>
                <a:gd name="T16" fmla="*/ 634 w 634"/>
                <a:gd name="T17" fmla="*/ 240 h 940"/>
                <a:gd name="T18" fmla="*/ 630 w 634"/>
                <a:gd name="T19" fmla="*/ 303 h 940"/>
                <a:gd name="T20" fmla="*/ 621 w 634"/>
                <a:gd name="T21" fmla="*/ 366 h 940"/>
                <a:gd name="T22" fmla="*/ 606 w 634"/>
                <a:gd name="T23" fmla="*/ 427 h 940"/>
                <a:gd name="T24" fmla="*/ 585 w 634"/>
                <a:gd name="T25" fmla="*/ 488 h 940"/>
                <a:gd name="T26" fmla="*/ 560 w 634"/>
                <a:gd name="T27" fmla="*/ 547 h 940"/>
                <a:gd name="T28" fmla="*/ 528 w 634"/>
                <a:gd name="T29" fmla="*/ 604 h 940"/>
                <a:gd name="T30" fmla="*/ 493 w 634"/>
                <a:gd name="T31" fmla="*/ 659 h 940"/>
                <a:gd name="T32" fmla="*/ 452 w 634"/>
                <a:gd name="T33" fmla="*/ 710 h 940"/>
                <a:gd name="T34" fmla="*/ 409 w 634"/>
                <a:gd name="T35" fmla="*/ 756 h 940"/>
                <a:gd name="T36" fmla="*/ 361 w 634"/>
                <a:gd name="T37" fmla="*/ 797 h 940"/>
                <a:gd name="T38" fmla="*/ 311 w 634"/>
                <a:gd name="T39" fmla="*/ 835 h 940"/>
                <a:gd name="T40" fmla="*/ 256 w 634"/>
                <a:gd name="T41" fmla="*/ 869 h 940"/>
                <a:gd name="T42" fmla="*/ 200 w 634"/>
                <a:gd name="T43" fmla="*/ 897 h 940"/>
                <a:gd name="T44" fmla="*/ 140 w 634"/>
                <a:gd name="T45" fmla="*/ 920 h 940"/>
                <a:gd name="T46" fmla="*/ 78 w 634"/>
                <a:gd name="T47" fmla="*/ 938 h 940"/>
                <a:gd name="T48" fmla="*/ 61 w 634"/>
                <a:gd name="T49" fmla="*/ 940 h 940"/>
                <a:gd name="T50" fmla="*/ 46 w 634"/>
                <a:gd name="T51" fmla="*/ 938 h 940"/>
                <a:gd name="T52" fmla="*/ 31 w 634"/>
                <a:gd name="T53" fmla="*/ 932 h 940"/>
                <a:gd name="T54" fmla="*/ 17 w 634"/>
                <a:gd name="T55" fmla="*/ 921 h 940"/>
                <a:gd name="T56" fmla="*/ 8 w 634"/>
                <a:gd name="T57" fmla="*/ 909 h 940"/>
                <a:gd name="T58" fmla="*/ 4 w 634"/>
                <a:gd name="T59" fmla="*/ 900 h 940"/>
                <a:gd name="T60" fmla="*/ 2 w 634"/>
                <a:gd name="T61" fmla="*/ 892 h 940"/>
                <a:gd name="T62" fmla="*/ 0 w 634"/>
                <a:gd name="T63" fmla="*/ 875 h 940"/>
                <a:gd name="T64" fmla="*/ 3 w 634"/>
                <a:gd name="T65" fmla="*/ 858 h 940"/>
                <a:gd name="T66" fmla="*/ 9 w 634"/>
                <a:gd name="T67" fmla="*/ 843 h 940"/>
                <a:gd name="T68" fmla="*/ 18 w 634"/>
                <a:gd name="T69" fmla="*/ 831 h 940"/>
                <a:gd name="T70" fmla="*/ 32 w 634"/>
                <a:gd name="T71" fmla="*/ 821 h 940"/>
                <a:gd name="T72" fmla="*/ 48 w 634"/>
                <a:gd name="T73" fmla="*/ 815 h 940"/>
                <a:gd name="T74" fmla="*/ 103 w 634"/>
                <a:gd name="T75" fmla="*/ 798 h 940"/>
                <a:gd name="T76" fmla="*/ 157 w 634"/>
                <a:gd name="T77" fmla="*/ 777 h 940"/>
                <a:gd name="T78" fmla="*/ 206 w 634"/>
                <a:gd name="T79" fmla="*/ 751 h 940"/>
                <a:gd name="T80" fmla="*/ 253 w 634"/>
                <a:gd name="T81" fmla="*/ 720 h 940"/>
                <a:gd name="T82" fmla="*/ 297 w 634"/>
                <a:gd name="T83" fmla="*/ 685 h 940"/>
                <a:gd name="T84" fmla="*/ 337 w 634"/>
                <a:gd name="T85" fmla="*/ 648 h 940"/>
                <a:gd name="T86" fmla="*/ 373 w 634"/>
                <a:gd name="T87" fmla="*/ 606 h 940"/>
                <a:gd name="T88" fmla="*/ 406 w 634"/>
                <a:gd name="T89" fmla="*/ 562 h 940"/>
                <a:gd name="T90" fmla="*/ 434 w 634"/>
                <a:gd name="T91" fmla="*/ 515 h 940"/>
                <a:gd name="T92" fmla="*/ 458 w 634"/>
                <a:gd name="T93" fmla="*/ 465 h 940"/>
                <a:gd name="T94" fmla="*/ 477 w 634"/>
                <a:gd name="T95" fmla="*/ 414 h 940"/>
                <a:gd name="T96" fmla="*/ 492 w 634"/>
                <a:gd name="T97" fmla="*/ 361 h 940"/>
                <a:gd name="T98" fmla="*/ 502 w 634"/>
                <a:gd name="T99" fmla="*/ 306 h 940"/>
                <a:gd name="T100" fmla="*/ 508 w 634"/>
                <a:gd name="T101" fmla="*/ 250 h 940"/>
                <a:gd name="T102" fmla="*/ 508 w 634"/>
                <a:gd name="T103" fmla="*/ 194 h 940"/>
                <a:gd name="T104" fmla="*/ 501 w 634"/>
                <a:gd name="T105" fmla="*/ 136 h 940"/>
                <a:gd name="T106" fmla="*/ 490 w 634"/>
                <a:gd name="T107" fmla="*/ 79 h 940"/>
                <a:gd name="T108" fmla="*/ 489 w 634"/>
                <a:gd name="T109" fmla="*/ 62 h 940"/>
                <a:gd name="T110" fmla="*/ 491 w 634"/>
                <a:gd name="T111" fmla="*/ 46 h 940"/>
                <a:gd name="T112" fmla="*/ 497 w 634"/>
                <a:gd name="T113" fmla="*/ 30 h 940"/>
                <a:gd name="T114" fmla="*/ 508 w 634"/>
                <a:gd name="T115" fmla="*/ 18 h 940"/>
                <a:gd name="T116" fmla="*/ 521 w 634"/>
                <a:gd name="T117" fmla="*/ 8 h 940"/>
                <a:gd name="T118" fmla="*/ 537 w 634"/>
                <a:gd name="T119" fmla="*/ 2 h 940"/>
                <a:gd name="T120" fmla="*/ 553 w 634"/>
                <a:gd name="T121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4" h="940">
                  <a:moveTo>
                    <a:pt x="553" y="0"/>
                  </a:moveTo>
                  <a:lnTo>
                    <a:pt x="569" y="3"/>
                  </a:lnTo>
                  <a:lnTo>
                    <a:pt x="584" y="9"/>
                  </a:lnTo>
                  <a:lnTo>
                    <a:pt x="597" y="20"/>
                  </a:lnTo>
                  <a:lnTo>
                    <a:pt x="607" y="32"/>
                  </a:lnTo>
                  <a:lnTo>
                    <a:pt x="613" y="48"/>
                  </a:lnTo>
                  <a:lnTo>
                    <a:pt x="626" y="111"/>
                  </a:lnTo>
                  <a:lnTo>
                    <a:pt x="632" y="176"/>
                  </a:lnTo>
                  <a:lnTo>
                    <a:pt x="634" y="240"/>
                  </a:lnTo>
                  <a:lnTo>
                    <a:pt x="630" y="303"/>
                  </a:lnTo>
                  <a:lnTo>
                    <a:pt x="621" y="366"/>
                  </a:lnTo>
                  <a:lnTo>
                    <a:pt x="606" y="427"/>
                  </a:lnTo>
                  <a:lnTo>
                    <a:pt x="585" y="488"/>
                  </a:lnTo>
                  <a:lnTo>
                    <a:pt x="560" y="547"/>
                  </a:lnTo>
                  <a:lnTo>
                    <a:pt x="528" y="604"/>
                  </a:lnTo>
                  <a:lnTo>
                    <a:pt x="493" y="659"/>
                  </a:lnTo>
                  <a:lnTo>
                    <a:pt x="452" y="710"/>
                  </a:lnTo>
                  <a:lnTo>
                    <a:pt x="409" y="756"/>
                  </a:lnTo>
                  <a:lnTo>
                    <a:pt x="361" y="797"/>
                  </a:lnTo>
                  <a:lnTo>
                    <a:pt x="311" y="835"/>
                  </a:lnTo>
                  <a:lnTo>
                    <a:pt x="256" y="869"/>
                  </a:lnTo>
                  <a:lnTo>
                    <a:pt x="200" y="897"/>
                  </a:lnTo>
                  <a:lnTo>
                    <a:pt x="140" y="920"/>
                  </a:lnTo>
                  <a:lnTo>
                    <a:pt x="78" y="938"/>
                  </a:lnTo>
                  <a:lnTo>
                    <a:pt x="61" y="940"/>
                  </a:lnTo>
                  <a:lnTo>
                    <a:pt x="46" y="938"/>
                  </a:lnTo>
                  <a:lnTo>
                    <a:pt x="31" y="932"/>
                  </a:lnTo>
                  <a:lnTo>
                    <a:pt x="17" y="921"/>
                  </a:lnTo>
                  <a:lnTo>
                    <a:pt x="8" y="909"/>
                  </a:lnTo>
                  <a:lnTo>
                    <a:pt x="4" y="900"/>
                  </a:lnTo>
                  <a:lnTo>
                    <a:pt x="2" y="892"/>
                  </a:lnTo>
                  <a:lnTo>
                    <a:pt x="0" y="875"/>
                  </a:lnTo>
                  <a:lnTo>
                    <a:pt x="3" y="858"/>
                  </a:lnTo>
                  <a:lnTo>
                    <a:pt x="9" y="843"/>
                  </a:lnTo>
                  <a:lnTo>
                    <a:pt x="18" y="831"/>
                  </a:lnTo>
                  <a:lnTo>
                    <a:pt x="32" y="821"/>
                  </a:lnTo>
                  <a:lnTo>
                    <a:pt x="48" y="815"/>
                  </a:lnTo>
                  <a:lnTo>
                    <a:pt x="103" y="798"/>
                  </a:lnTo>
                  <a:lnTo>
                    <a:pt x="157" y="777"/>
                  </a:lnTo>
                  <a:lnTo>
                    <a:pt x="206" y="751"/>
                  </a:lnTo>
                  <a:lnTo>
                    <a:pt x="253" y="720"/>
                  </a:lnTo>
                  <a:lnTo>
                    <a:pt x="297" y="685"/>
                  </a:lnTo>
                  <a:lnTo>
                    <a:pt x="337" y="648"/>
                  </a:lnTo>
                  <a:lnTo>
                    <a:pt x="373" y="606"/>
                  </a:lnTo>
                  <a:lnTo>
                    <a:pt x="406" y="562"/>
                  </a:lnTo>
                  <a:lnTo>
                    <a:pt x="434" y="515"/>
                  </a:lnTo>
                  <a:lnTo>
                    <a:pt x="458" y="465"/>
                  </a:lnTo>
                  <a:lnTo>
                    <a:pt x="477" y="414"/>
                  </a:lnTo>
                  <a:lnTo>
                    <a:pt x="492" y="361"/>
                  </a:lnTo>
                  <a:lnTo>
                    <a:pt x="502" y="306"/>
                  </a:lnTo>
                  <a:lnTo>
                    <a:pt x="508" y="250"/>
                  </a:lnTo>
                  <a:lnTo>
                    <a:pt x="508" y="194"/>
                  </a:lnTo>
                  <a:lnTo>
                    <a:pt x="501" y="136"/>
                  </a:lnTo>
                  <a:lnTo>
                    <a:pt x="490" y="79"/>
                  </a:lnTo>
                  <a:lnTo>
                    <a:pt x="489" y="62"/>
                  </a:lnTo>
                  <a:lnTo>
                    <a:pt x="491" y="46"/>
                  </a:lnTo>
                  <a:lnTo>
                    <a:pt x="497" y="30"/>
                  </a:lnTo>
                  <a:lnTo>
                    <a:pt x="508" y="18"/>
                  </a:lnTo>
                  <a:lnTo>
                    <a:pt x="521" y="8"/>
                  </a:lnTo>
                  <a:lnTo>
                    <a:pt x="537" y="2"/>
                  </a:lnTo>
                  <a:lnTo>
                    <a:pt x="5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0" name="Group 22"/>
          <p:cNvGrpSpPr>
            <a:grpSpLocks noChangeAspect="1"/>
          </p:cNvGrpSpPr>
          <p:nvPr/>
        </p:nvGrpSpPr>
        <p:grpSpPr bwMode="auto">
          <a:xfrm>
            <a:off x="1385264" y="882451"/>
            <a:ext cx="503238" cy="585788"/>
            <a:chOff x="-231" y="578"/>
            <a:chExt cx="317" cy="369"/>
          </a:xfrm>
          <a:solidFill>
            <a:schemeClr val="bg1"/>
          </a:solidFill>
        </p:grpSpPr>
        <p:sp>
          <p:nvSpPr>
            <p:cNvPr id="211" name="Freeform 24"/>
            <p:cNvSpPr>
              <a:spLocks/>
            </p:cNvSpPr>
            <p:nvPr/>
          </p:nvSpPr>
          <p:spPr bwMode="auto">
            <a:xfrm>
              <a:off x="-204" y="623"/>
              <a:ext cx="58" cy="51"/>
            </a:xfrm>
            <a:custGeom>
              <a:avLst/>
              <a:gdLst>
                <a:gd name="T0" fmla="*/ 320 w 528"/>
                <a:gd name="T1" fmla="*/ 0 h 456"/>
                <a:gd name="T2" fmla="*/ 358 w 528"/>
                <a:gd name="T3" fmla="*/ 2 h 456"/>
                <a:gd name="T4" fmla="*/ 397 w 528"/>
                <a:gd name="T5" fmla="*/ 10 h 456"/>
                <a:gd name="T6" fmla="*/ 432 w 528"/>
                <a:gd name="T7" fmla="*/ 21 h 456"/>
                <a:gd name="T8" fmla="*/ 467 w 528"/>
                <a:gd name="T9" fmla="*/ 37 h 456"/>
                <a:gd name="T10" fmla="*/ 499 w 528"/>
                <a:gd name="T11" fmla="*/ 56 h 456"/>
                <a:gd name="T12" fmla="*/ 528 w 528"/>
                <a:gd name="T13" fmla="*/ 78 h 456"/>
                <a:gd name="T14" fmla="*/ 448 w 528"/>
                <a:gd name="T15" fmla="*/ 120 h 456"/>
                <a:gd name="T16" fmla="*/ 370 w 528"/>
                <a:gd name="T17" fmla="*/ 166 h 456"/>
                <a:gd name="T18" fmla="*/ 295 w 528"/>
                <a:gd name="T19" fmla="*/ 216 h 456"/>
                <a:gd name="T20" fmla="*/ 224 w 528"/>
                <a:gd name="T21" fmla="*/ 269 h 456"/>
                <a:gd name="T22" fmla="*/ 156 w 528"/>
                <a:gd name="T23" fmla="*/ 328 h 456"/>
                <a:gd name="T24" fmla="*/ 91 w 528"/>
                <a:gd name="T25" fmla="*/ 390 h 456"/>
                <a:gd name="T26" fmla="*/ 30 w 528"/>
                <a:gd name="T27" fmla="*/ 456 h 456"/>
                <a:gd name="T28" fmla="*/ 17 w 528"/>
                <a:gd name="T29" fmla="*/ 424 h 456"/>
                <a:gd name="T30" fmla="*/ 9 w 528"/>
                <a:gd name="T31" fmla="*/ 391 h 456"/>
                <a:gd name="T32" fmla="*/ 3 w 528"/>
                <a:gd name="T33" fmla="*/ 357 h 456"/>
                <a:gd name="T34" fmla="*/ 0 w 528"/>
                <a:gd name="T35" fmla="*/ 322 h 456"/>
                <a:gd name="T36" fmla="*/ 4 w 528"/>
                <a:gd name="T37" fmla="*/ 278 h 456"/>
                <a:gd name="T38" fmla="*/ 12 w 528"/>
                <a:gd name="T39" fmla="*/ 236 h 456"/>
                <a:gd name="T40" fmla="*/ 25 w 528"/>
                <a:gd name="T41" fmla="*/ 196 h 456"/>
                <a:gd name="T42" fmla="*/ 44 w 528"/>
                <a:gd name="T43" fmla="*/ 159 h 456"/>
                <a:gd name="T44" fmla="*/ 67 w 528"/>
                <a:gd name="T45" fmla="*/ 125 h 456"/>
                <a:gd name="T46" fmla="*/ 94 w 528"/>
                <a:gd name="T47" fmla="*/ 94 h 456"/>
                <a:gd name="T48" fmla="*/ 124 w 528"/>
                <a:gd name="T49" fmla="*/ 67 h 456"/>
                <a:gd name="T50" fmla="*/ 159 w 528"/>
                <a:gd name="T51" fmla="*/ 44 h 456"/>
                <a:gd name="T52" fmla="*/ 195 w 528"/>
                <a:gd name="T53" fmla="*/ 25 h 456"/>
                <a:gd name="T54" fmla="*/ 235 w 528"/>
                <a:gd name="T55" fmla="*/ 12 h 456"/>
                <a:gd name="T56" fmla="*/ 276 w 528"/>
                <a:gd name="T57" fmla="*/ 3 h 456"/>
                <a:gd name="T58" fmla="*/ 320 w 528"/>
                <a:gd name="T5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8" h="456">
                  <a:moveTo>
                    <a:pt x="320" y="0"/>
                  </a:moveTo>
                  <a:lnTo>
                    <a:pt x="358" y="2"/>
                  </a:lnTo>
                  <a:lnTo>
                    <a:pt x="397" y="10"/>
                  </a:lnTo>
                  <a:lnTo>
                    <a:pt x="432" y="21"/>
                  </a:lnTo>
                  <a:lnTo>
                    <a:pt x="467" y="37"/>
                  </a:lnTo>
                  <a:lnTo>
                    <a:pt x="499" y="56"/>
                  </a:lnTo>
                  <a:lnTo>
                    <a:pt x="528" y="78"/>
                  </a:lnTo>
                  <a:lnTo>
                    <a:pt x="448" y="120"/>
                  </a:lnTo>
                  <a:lnTo>
                    <a:pt x="370" y="166"/>
                  </a:lnTo>
                  <a:lnTo>
                    <a:pt x="295" y="216"/>
                  </a:lnTo>
                  <a:lnTo>
                    <a:pt x="224" y="269"/>
                  </a:lnTo>
                  <a:lnTo>
                    <a:pt x="156" y="328"/>
                  </a:lnTo>
                  <a:lnTo>
                    <a:pt x="91" y="390"/>
                  </a:lnTo>
                  <a:lnTo>
                    <a:pt x="30" y="456"/>
                  </a:lnTo>
                  <a:lnTo>
                    <a:pt x="17" y="424"/>
                  </a:lnTo>
                  <a:lnTo>
                    <a:pt x="9" y="391"/>
                  </a:lnTo>
                  <a:lnTo>
                    <a:pt x="3" y="357"/>
                  </a:lnTo>
                  <a:lnTo>
                    <a:pt x="0" y="322"/>
                  </a:lnTo>
                  <a:lnTo>
                    <a:pt x="4" y="278"/>
                  </a:lnTo>
                  <a:lnTo>
                    <a:pt x="12" y="236"/>
                  </a:lnTo>
                  <a:lnTo>
                    <a:pt x="25" y="196"/>
                  </a:lnTo>
                  <a:lnTo>
                    <a:pt x="44" y="159"/>
                  </a:lnTo>
                  <a:lnTo>
                    <a:pt x="67" y="125"/>
                  </a:lnTo>
                  <a:lnTo>
                    <a:pt x="94" y="94"/>
                  </a:lnTo>
                  <a:lnTo>
                    <a:pt x="124" y="67"/>
                  </a:lnTo>
                  <a:lnTo>
                    <a:pt x="159" y="44"/>
                  </a:lnTo>
                  <a:lnTo>
                    <a:pt x="195" y="25"/>
                  </a:lnTo>
                  <a:lnTo>
                    <a:pt x="235" y="12"/>
                  </a:lnTo>
                  <a:lnTo>
                    <a:pt x="276" y="3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5"/>
            <p:cNvSpPr>
              <a:spLocks noEditPoints="1"/>
            </p:cNvSpPr>
            <p:nvPr/>
          </p:nvSpPr>
          <p:spPr bwMode="auto">
            <a:xfrm>
              <a:off x="-231" y="578"/>
              <a:ext cx="317" cy="369"/>
            </a:xfrm>
            <a:custGeom>
              <a:avLst/>
              <a:gdLst>
                <a:gd name="T0" fmla="*/ 1170 w 2854"/>
                <a:gd name="T1" fmla="*/ 717 h 3317"/>
                <a:gd name="T2" fmla="*/ 860 w 2854"/>
                <a:gd name="T3" fmla="*/ 836 h 3317"/>
                <a:gd name="T4" fmla="*/ 636 w 2854"/>
                <a:gd name="T5" fmla="*/ 995 h 3317"/>
                <a:gd name="T6" fmla="*/ 432 w 2854"/>
                <a:gd name="T7" fmla="*/ 1236 h 3317"/>
                <a:gd name="T8" fmla="*/ 291 w 2854"/>
                <a:gd name="T9" fmla="*/ 1540 h 3317"/>
                <a:gd name="T10" fmla="*/ 242 w 2854"/>
                <a:gd name="T11" fmla="*/ 1881 h 3317"/>
                <a:gd name="T12" fmla="*/ 292 w 2854"/>
                <a:gd name="T13" fmla="*/ 2225 h 3317"/>
                <a:gd name="T14" fmla="*/ 433 w 2854"/>
                <a:gd name="T15" fmla="*/ 2530 h 3317"/>
                <a:gd name="T16" fmla="*/ 650 w 2854"/>
                <a:gd name="T17" fmla="*/ 2781 h 3317"/>
                <a:gd name="T18" fmla="*/ 928 w 2854"/>
                <a:gd name="T19" fmla="*/ 2963 h 3317"/>
                <a:gd name="T20" fmla="*/ 1252 w 2854"/>
                <a:gd name="T21" fmla="*/ 3060 h 3317"/>
                <a:gd name="T22" fmla="*/ 1602 w 2854"/>
                <a:gd name="T23" fmla="*/ 3060 h 3317"/>
                <a:gd name="T24" fmla="*/ 1926 w 2854"/>
                <a:gd name="T25" fmla="*/ 2963 h 3317"/>
                <a:gd name="T26" fmla="*/ 2203 w 2854"/>
                <a:gd name="T27" fmla="*/ 2781 h 3317"/>
                <a:gd name="T28" fmla="*/ 2421 w 2854"/>
                <a:gd name="T29" fmla="*/ 2530 h 3317"/>
                <a:gd name="T30" fmla="*/ 2561 w 2854"/>
                <a:gd name="T31" fmla="*/ 2225 h 3317"/>
                <a:gd name="T32" fmla="*/ 2611 w 2854"/>
                <a:gd name="T33" fmla="*/ 1881 h 3317"/>
                <a:gd name="T34" fmla="*/ 2561 w 2854"/>
                <a:gd name="T35" fmla="*/ 1537 h 3317"/>
                <a:gd name="T36" fmla="*/ 2421 w 2854"/>
                <a:gd name="T37" fmla="*/ 1233 h 3317"/>
                <a:gd name="T38" fmla="*/ 2203 w 2854"/>
                <a:gd name="T39" fmla="*/ 981 h 3317"/>
                <a:gd name="T40" fmla="*/ 1926 w 2854"/>
                <a:gd name="T41" fmla="*/ 800 h 3317"/>
                <a:gd name="T42" fmla="*/ 1602 w 2854"/>
                <a:gd name="T43" fmla="*/ 702 h 3317"/>
                <a:gd name="T44" fmla="*/ 1792 w 2854"/>
                <a:gd name="T45" fmla="*/ 0 h 3317"/>
                <a:gd name="T46" fmla="*/ 1849 w 2854"/>
                <a:gd name="T47" fmla="*/ 38 h 3317"/>
                <a:gd name="T48" fmla="*/ 1864 w 2854"/>
                <a:gd name="T49" fmla="*/ 122 h 3317"/>
                <a:gd name="T50" fmla="*/ 1824 w 2854"/>
                <a:gd name="T51" fmla="*/ 187 h 3317"/>
                <a:gd name="T52" fmla="*/ 1668 w 2854"/>
                <a:gd name="T53" fmla="*/ 466 h 3317"/>
                <a:gd name="T54" fmla="*/ 2017 w 2854"/>
                <a:gd name="T55" fmla="*/ 574 h 3317"/>
                <a:gd name="T56" fmla="*/ 2322 w 2854"/>
                <a:gd name="T57" fmla="*/ 763 h 3317"/>
                <a:gd name="T58" fmla="*/ 2570 w 2854"/>
                <a:gd name="T59" fmla="*/ 1021 h 3317"/>
                <a:gd name="T60" fmla="*/ 2746 w 2854"/>
                <a:gd name="T61" fmla="*/ 1334 h 3317"/>
                <a:gd name="T62" fmla="*/ 2841 w 2854"/>
                <a:gd name="T63" fmla="*/ 1690 h 3317"/>
                <a:gd name="T64" fmla="*/ 2840 w 2854"/>
                <a:gd name="T65" fmla="*/ 2076 h 3317"/>
                <a:gd name="T66" fmla="*/ 2741 w 2854"/>
                <a:gd name="T67" fmla="*/ 2440 h 3317"/>
                <a:gd name="T68" fmla="*/ 2556 w 2854"/>
                <a:gd name="T69" fmla="*/ 2759 h 3317"/>
                <a:gd name="T70" fmla="*/ 2299 w 2854"/>
                <a:gd name="T71" fmla="*/ 3018 h 3317"/>
                <a:gd name="T72" fmla="*/ 1983 w 2854"/>
                <a:gd name="T73" fmla="*/ 3204 h 3317"/>
                <a:gd name="T74" fmla="*/ 1620 w 2854"/>
                <a:gd name="T75" fmla="*/ 3304 h 3317"/>
                <a:gd name="T76" fmla="*/ 1233 w 2854"/>
                <a:gd name="T77" fmla="*/ 3304 h 3317"/>
                <a:gd name="T78" fmla="*/ 871 w 2854"/>
                <a:gd name="T79" fmla="*/ 3204 h 3317"/>
                <a:gd name="T80" fmla="*/ 555 w 2854"/>
                <a:gd name="T81" fmla="*/ 3018 h 3317"/>
                <a:gd name="T82" fmla="*/ 298 w 2854"/>
                <a:gd name="T83" fmla="*/ 2759 h 3317"/>
                <a:gd name="T84" fmla="*/ 112 w 2854"/>
                <a:gd name="T85" fmla="*/ 2440 h 3317"/>
                <a:gd name="T86" fmla="*/ 14 w 2854"/>
                <a:gd name="T87" fmla="*/ 2076 h 3317"/>
                <a:gd name="T88" fmla="*/ 12 w 2854"/>
                <a:gd name="T89" fmla="*/ 1691 h 3317"/>
                <a:gd name="T90" fmla="*/ 107 w 2854"/>
                <a:gd name="T91" fmla="*/ 1336 h 3317"/>
                <a:gd name="T92" fmla="*/ 283 w 2854"/>
                <a:gd name="T93" fmla="*/ 1023 h 3317"/>
                <a:gd name="T94" fmla="*/ 533 w 2854"/>
                <a:gd name="T95" fmla="*/ 762 h 3317"/>
                <a:gd name="T96" fmla="*/ 842 w 2854"/>
                <a:gd name="T97" fmla="*/ 572 h 3317"/>
                <a:gd name="T98" fmla="*/ 1185 w 2854"/>
                <a:gd name="T99" fmla="*/ 466 h 3317"/>
                <a:gd name="T100" fmla="*/ 1029 w 2854"/>
                <a:gd name="T101" fmla="*/ 187 h 3317"/>
                <a:gd name="T102" fmla="*/ 990 w 2854"/>
                <a:gd name="T103" fmla="*/ 122 h 3317"/>
                <a:gd name="T104" fmla="*/ 1003 w 2854"/>
                <a:gd name="T105" fmla="*/ 38 h 3317"/>
                <a:gd name="T106" fmla="*/ 1062 w 2854"/>
                <a:gd name="T107" fmla="*/ 0 h 3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54" h="3317">
                  <a:moveTo>
                    <a:pt x="1427" y="689"/>
                  </a:moveTo>
                  <a:lnTo>
                    <a:pt x="1339" y="692"/>
                  </a:lnTo>
                  <a:lnTo>
                    <a:pt x="1254" y="702"/>
                  </a:lnTo>
                  <a:lnTo>
                    <a:pt x="1170" y="717"/>
                  </a:lnTo>
                  <a:lnTo>
                    <a:pt x="1089" y="738"/>
                  </a:lnTo>
                  <a:lnTo>
                    <a:pt x="1010" y="766"/>
                  </a:lnTo>
                  <a:lnTo>
                    <a:pt x="932" y="798"/>
                  </a:lnTo>
                  <a:lnTo>
                    <a:pt x="860" y="836"/>
                  </a:lnTo>
                  <a:lnTo>
                    <a:pt x="799" y="870"/>
                  </a:lnTo>
                  <a:lnTo>
                    <a:pt x="743" y="909"/>
                  </a:lnTo>
                  <a:lnTo>
                    <a:pt x="688" y="950"/>
                  </a:lnTo>
                  <a:lnTo>
                    <a:pt x="636" y="995"/>
                  </a:lnTo>
                  <a:lnTo>
                    <a:pt x="586" y="1042"/>
                  </a:lnTo>
                  <a:lnTo>
                    <a:pt x="531" y="1103"/>
                  </a:lnTo>
                  <a:lnTo>
                    <a:pt x="479" y="1168"/>
                  </a:lnTo>
                  <a:lnTo>
                    <a:pt x="432" y="1236"/>
                  </a:lnTo>
                  <a:lnTo>
                    <a:pt x="389" y="1307"/>
                  </a:lnTo>
                  <a:lnTo>
                    <a:pt x="352" y="1381"/>
                  </a:lnTo>
                  <a:lnTo>
                    <a:pt x="318" y="1459"/>
                  </a:lnTo>
                  <a:lnTo>
                    <a:pt x="291" y="1540"/>
                  </a:lnTo>
                  <a:lnTo>
                    <a:pt x="271" y="1621"/>
                  </a:lnTo>
                  <a:lnTo>
                    <a:pt x="255" y="1706"/>
                  </a:lnTo>
                  <a:lnTo>
                    <a:pt x="246" y="1793"/>
                  </a:lnTo>
                  <a:lnTo>
                    <a:pt x="242" y="1881"/>
                  </a:lnTo>
                  <a:lnTo>
                    <a:pt x="246" y="1970"/>
                  </a:lnTo>
                  <a:lnTo>
                    <a:pt x="255" y="2057"/>
                  </a:lnTo>
                  <a:lnTo>
                    <a:pt x="271" y="2143"/>
                  </a:lnTo>
                  <a:lnTo>
                    <a:pt x="292" y="2225"/>
                  </a:lnTo>
                  <a:lnTo>
                    <a:pt x="320" y="2306"/>
                  </a:lnTo>
                  <a:lnTo>
                    <a:pt x="353" y="2384"/>
                  </a:lnTo>
                  <a:lnTo>
                    <a:pt x="390" y="2458"/>
                  </a:lnTo>
                  <a:lnTo>
                    <a:pt x="433" y="2530"/>
                  </a:lnTo>
                  <a:lnTo>
                    <a:pt x="481" y="2598"/>
                  </a:lnTo>
                  <a:lnTo>
                    <a:pt x="533" y="2663"/>
                  </a:lnTo>
                  <a:lnTo>
                    <a:pt x="589" y="2724"/>
                  </a:lnTo>
                  <a:lnTo>
                    <a:pt x="650" y="2781"/>
                  </a:lnTo>
                  <a:lnTo>
                    <a:pt x="714" y="2833"/>
                  </a:lnTo>
                  <a:lnTo>
                    <a:pt x="783" y="2881"/>
                  </a:lnTo>
                  <a:lnTo>
                    <a:pt x="853" y="2924"/>
                  </a:lnTo>
                  <a:lnTo>
                    <a:pt x="928" y="2963"/>
                  </a:lnTo>
                  <a:lnTo>
                    <a:pt x="1005" y="2995"/>
                  </a:lnTo>
                  <a:lnTo>
                    <a:pt x="1085" y="3022"/>
                  </a:lnTo>
                  <a:lnTo>
                    <a:pt x="1168" y="3044"/>
                  </a:lnTo>
                  <a:lnTo>
                    <a:pt x="1252" y="3060"/>
                  </a:lnTo>
                  <a:lnTo>
                    <a:pt x="1338" y="3070"/>
                  </a:lnTo>
                  <a:lnTo>
                    <a:pt x="1427" y="3074"/>
                  </a:lnTo>
                  <a:lnTo>
                    <a:pt x="1515" y="3070"/>
                  </a:lnTo>
                  <a:lnTo>
                    <a:pt x="1602" y="3060"/>
                  </a:lnTo>
                  <a:lnTo>
                    <a:pt x="1686" y="3044"/>
                  </a:lnTo>
                  <a:lnTo>
                    <a:pt x="1768" y="3022"/>
                  </a:lnTo>
                  <a:lnTo>
                    <a:pt x="1848" y="2995"/>
                  </a:lnTo>
                  <a:lnTo>
                    <a:pt x="1926" y="2963"/>
                  </a:lnTo>
                  <a:lnTo>
                    <a:pt x="2000" y="2924"/>
                  </a:lnTo>
                  <a:lnTo>
                    <a:pt x="2071" y="2881"/>
                  </a:lnTo>
                  <a:lnTo>
                    <a:pt x="2140" y="2833"/>
                  </a:lnTo>
                  <a:lnTo>
                    <a:pt x="2203" y="2781"/>
                  </a:lnTo>
                  <a:lnTo>
                    <a:pt x="2265" y="2724"/>
                  </a:lnTo>
                  <a:lnTo>
                    <a:pt x="2321" y="2663"/>
                  </a:lnTo>
                  <a:lnTo>
                    <a:pt x="2373" y="2598"/>
                  </a:lnTo>
                  <a:lnTo>
                    <a:pt x="2421" y="2530"/>
                  </a:lnTo>
                  <a:lnTo>
                    <a:pt x="2463" y="2458"/>
                  </a:lnTo>
                  <a:lnTo>
                    <a:pt x="2501" y="2384"/>
                  </a:lnTo>
                  <a:lnTo>
                    <a:pt x="2534" y="2306"/>
                  </a:lnTo>
                  <a:lnTo>
                    <a:pt x="2561" y="2225"/>
                  </a:lnTo>
                  <a:lnTo>
                    <a:pt x="2583" y="2143"/>
                  </a:lnTo>
                  <a:lnTo>
                    <a:pt x="2599" y="2057"/>
                  </a:lnTo>
                  <a:lnTo>
                    <a:pt x="2608" y="1970"/>
                  </a:lnTo>
                  <a:lnTo>
                    <a:pt x="2611" y="1881"/>
                  </a:lnTo>
                  <a:lnTo>
                    <a:pt x="2608" y="1792"/>
                  </a:lnTo>
                  <a:lnTo>
                    <a:pt x="2599" y="1705"/>
                  </a:lnTo>
                  <a:lnTo>
                    <a:pt x="2583" y="1620"/>
                  </a:lnTo>
                  <a:lnTo>
                    <a:pt x="2561" y="1537"/>
                  </a:lnTo>
                  <a:lnTo>
                    <a:pt x="2534" y="1457"/>
                  </a:lnTo>
                  <a:lnTo>
                    <a:pt x="2501" y="1379"/>
                  </a:lnTo>
                  <a:lnTo>
                    <a:pt x="2463" y="1304"/>
                  </a:lnTo>
                  <a:lnTo>
                    <a:pt x="2421" y="1233"/>
                  </a:lnTo>
                  <a:lnTo>
                    <a:pt x="2373" y="1165"/>
                  </a:lnTo>
                  <a:lnTo>
                    <a:pt x="2321" y="1100"/>
                  </a:lnTo>
                  <a:lnTo>
                    <a:pt x="2265" y="1039"/>
                  </a:lnTo>
                  <a:lnTo>
                    <a:pt x="2203" y="981"/>
                  </a:lnTo>
                  <a:lnTo>
                    <a:pt x="2140" y="929"/>
                  </a:lnTo>
                  <a:lnTo>
                    <a:pt x="2071" y="881"/>
                  </a:lnTo>
                  <a:lnTo>
                    <a:pt x="2000" y="838"/>
                  </a:lnTo>
                  <a:lnTo>
                    <a:pt x="1926" y="800"/>
                  </a:lnTo>
                  <a:lnTo>
                    <a:pt x="1848" y="767"/>
                  </a:lnTo>
                  <a:lnTo>
                    <a:pt x="1768" y="739"/>
                  </a:lnTo>
                  <a:lnTo>
                    <a:pt x="1686" y="717"/>
                  </a:lnTo>
                  <a:lnTo>
                    <a:pt x="1602" y="702"/>
                  </a:lnTo>
                  <a:lnTo>
                    <a:pt x="1515" y="692"/>
                  </a:lnTo>
                  <a:lnTo>
                    <a:pt x="1427" y="689"/>
                  </a:lnTo>
                  <a:close/>
                  <a:moveTo>
                    <a:pt x="1062" y="0"/>
                  </a:moveTo>
                  <a:lnTo>
                    <a:pt x="1792" y="0"/>
                  </a:lnTo>
                  <a:lnTo>
                    <a:pt x="1809" y="3"/>
                  </a:lnTo>
                  <a:lnTo>
                    <a:pt x="1824" y="10"/>
                  </a:lnTo>
                  <a:lnTo>
                    <a:pt x="1838" y="22"/>
                  </a:lnTo>
                  <a:lnTo>
                    <a:pt x="1849" y="38"/>
                  </a:lnTo>
                  <a:lnTo>
                    <a:pt x="1859" y="56"/>
                  </a:lnTo>
                  <a:lnTo>
                    <a:pt x="1864" y="76"/>
                  </a:lnTo>
                  <a:lnTo>
                    <a:pt x="1866" y="98"/>
                  </a:lnTo>
                  <a:lnTo>
                    <a:pt x="1864" y="122"/>
                  </a:lnTo>
                  <a:lnTo>
                    <a:pt x="1859" y="142"/>
                  </a:lnTo>
                  <a:lnTo>
                    <a:pt x="1849" y="160"/>
                  </a:lnTo>
                  <a:lnTo>
                    <a:pt x="1838" y="176"/>
                  </a:lnTo>
                  <a:lnTo>
                    <a:pt x="1824" y="187"/>
                  </a:lnTo>
                  <a:lnTo>
                    <a:pt x="1809" y="195"/>
                  </a:lnTo>
                  <a:lnTo>
                    <a:pt x="1792" y="197"/>
                  </a:lnTo>
                  <a:lnTo>
                    <a:pt x="1668" y="197"/>
                  </a:lnTo>
                  <a:lnTo>
                    <a:pt x="1668" y="466"/>
                  </a:lnTo>
                  <a:lnTo>
                    <a:pt x="1759" y="485"/>
                  </a:lnTo>
                  <a:lnTo>
                    <a:pt x="1847" y="509"/>
                  </a:lnTo>
                  <a:lnTo>
                    <a:pt x="1934" y="539"/>
                  </a:lnTo>
                  <a:lnTo>
                    <a:pt x="2017" y="574"/>
                  </a:lnTo>
                  <a:lnTo>
                    <a:pt x="2098" y="615"/>
                  </a:lnTo>
                  <a:lnTo>
                    <a:pt x="2176" y="660"/>
                  </a:lnTo>
                  <a:lnTo>
                    <a:pt x="2251" y="709"/>
                  </a:lnTo>
                  <a:lnTo>
                    <a:pt x="2322" y="763"/>
                  </a:lnTo>
                  <a:lnTo>
                    <a:pt x="2390" y="822"/>
                  </a:lnTo>
                  <a:lnTo>
                    <a:pt x="2453" y="884"/>
                  </a:lnTo>
                  <a:lnTo>
                    <a:pt x="2513" y="951"/>
                  </a:lnTo>
                  <a:lnTo>
                    <a:pt x="2570" y="1021"/>
                  </a:lnTo>
                  <a:lnTo>
                    <a:pt x="2621" y="1094"/>
                  </a:lnTo>
                  <a:lnTo>
                    <a:pt x="2667" y="1172"/>
                  </a:lnTo>
                  <a:lnTo>
                    <a:pt x="2709" y="1252"/>
                  </a:lnTo>
                  <a:lnTo>
                    <a:pt x="2746" y="1334"/>
                  </a:lnTo>
                  <a:lnTo>
                    <a:pt x="2779" y="1420"/>
                  </a:lnTo>
                  <a:lnTo>
                    <a:pt x="2805" y="1508"/>
                  </a:lnTo>
                  <a:lnTo>
                    <a:pt x="2826" y="1598"/>
                  </a:lnTo>
                  <a:lnTo>
                    <a:pt x="2841" y="1690"/>
                  </a:lnTo>
                  <a:lnTo>
                    <a:pt x="2851" y="1786"/>
                  </a:lnTo>
                  <a:lnTo>
                    <a:pt x="2854" y="1881"/>
                  </a:lnTo>
                  <a:lnTo>
                    <a:pt x="2851" y="1979"/>
                  </a:lnTo>
                  <a:lnTo>
                    <a:pt x="2840" y="2076"/>
                  </a:lnTo>
                  <a:lnTo>
                    <a:pt x="2825" y="2171"/>
                  </a:lnTo>
                  <a:lnTo>
                    <a:pt x="2803" y="2263"/>
                  </a:lnTo>
                  <a:lnTo>
                    <a:pt x="2775" y="2353"/>
                  </a:lnTo>
                  <a:lnTo>
                    <a:pt x="2741" y="2440"/>
                  </a:lnTo>
                  <a:lnTo>
                    <a:pt x="2703" y="2525"/>
                  </a:lnTo>
                  <a:lnTo>
                    <a:pt x="2659" y="2606"/>
                  </a:lnTo>
                  <a:lnTo>
                    <a:pt x="2610" y="2684"/>
                  </a:lnTo>
                  <a:lnTo>
                    <a:pt x="2556" y="2759"/>
                  </a:lnTo>
                  <a:lnTo>
                    <a:pt x="2498" y="2830"/>
                  </a:lnTo>
                  <a:lnTo>
                    <a:pt x="2435" y="2897"/>
                  </a:lnTo>
                  <a:lnTo>
                    <a:pt x="2369" y="2960"/>
                  </a:lnTo>
                  <a:lnTo>
                    <a:pt x="2299" y="3018"/>
                  </a:lnTo>
                  <a:lnTo>
                    <a:pt x="2224" y="3072"/>
                  </a:lnTo>
                  <a:lnTo>
                    <a:pt x="2147" y="3121"/>
                  </a:lnTo>
                  <a:lnTo>
                    <a:pt x="2066" y="3165"/>
                  </a:lnTo>
                  <a:lnTo>
                    <a:pt x="1983" y="3204"/>
                  </a:lnTo>
                  <a:lnTo>
                    <a:pt x="1895" y="3238"/>
                  </a:lnTo>
                  <a:lnTo>
                    <a:pt x="1806" y="3265"/>
                  </a:lnTo>
                  <a:lnTo>
                    <a:pt x="1714" y="3287"/>
                  </a:lnTo>
                  <a:lnTo>
                    <a:pt x="1620" y="3304"/>
                  </a:lnTo>
                  <a:lnTo>
                    <a:pt x="1525" y="3314"/>
                  </a:lnTo>
                  <a:lnTo>
                    <a:pt x="1427" y="3317"/>
                  </a:lnTo>
                  <a:lnTo>
                    <a:pt x="1329" y="3314"/>
                  </a:lnTo>
                  <a:lnTo>
                    <a:pt x="1233" y="3304"/>
                  </a:lnTo>
                  <a:lnTo>
                    <a:pt x="1140" y="3287"/>
                  </a:lnTo>
                  <a:lnTo>
                    <a:pt x="1048" y="3265"/>
                  </a:lnTo>
                  <a:lnTo>
                    <a:pt x="959" y="3238"/>
                  </a:lnTo>
                  <a:lnTo>
                    <a:pt x="871" y="3204"/>
                  </a:lnTo>
                  <a:lnTo>
                    <a:pt x="788" y="3165"/>
                  </a:lnTo>
                  <a:lnTo>
                    <a:pt x="707" y="3121"/>
                  </a:lnTo>
                  <a:lnTo>
                    <a:pt x="629" y="3072"/>
                  </a:lnTo>
                  <a:lnTo>
                    <a:pt x="555" y="3018"/>
                  </a:lnTo>
                  <a:lnTo>
                    <a:pt x="485" y="2960"/>
                  </a:lnTo>
                  <a:lnTo>
                    <a:pt x="418" y="2897"/>
                  </a:lnTo>
                  <a:lnTo>
                    <a:pt x="356" y="2830"/>
                  </a:lnTo>
                  <a:lnTo>
                    <a:pt x="298" y="2759"/>
                  </a:lnTo>
                  <a:lnTo>
                    <a:pt x="244" y="2684"/>
                  </a:lnTo>
                  <a:lnTo>
                    <a:pt x="195" y="2606"/>
                  </a:lnTo>
                  <a:lnTo>
                    <a:pt x="151" y="2525"/>
                  </a:lnTo>
                  <a:lnTo>
                    <a:pt x="112" y="2440"/>
                  </a:lnTo>
                  <a:lnTo>
                    <a:pt x="79" y="2353"/>
                  </a:lnTo>
                  <a:lnTo>
                    <a:pt x="51" y="2263"/>
                  </a:lnTo>
                  <a:lnTo>
                    <a:pt x="29" y="2171"/>
                  </a:lnTo>
                  <a:lnTo>
                    <a:pt x="14" y="2076"/>
                  </a:lnTo>
                  <a:lnTo>
                    <a:pt x="3" y="1979"/>
                  </a:lnTo>
                  <a:lnTo>
                    <a:pt x="0" y="1881"/>
                  </a:lnTo>
                  <a:lnTo>
                    <a:pt x="3" y="1786"/>
                  </a:lnTo>
                  <a:lnTo>
                    <a:pt x="12" y="1691"/>
                  </a:lnTo>
                  <a:lnTo>
                    <a:pt x="28" y="1599"/>
                  </a:lnTo>
                  <a:lnTo>
                    <a:pt x="49" y="1509"/>
                  </a:lnTo>
                  <a:lnTo>
                    <a:pt x="75" y="1421"/>
                  </a:lnTo>
                  <a:lnTo>
                    <a:pt x="107" y="1336"/>
                  </a:lnTo>
                  <a:lnTo>
                    <a:pt x="144" y="1254"/>
                  </a:lnTo>
                  <a:lnTo>
                    <a:pt x="185" y="1173"/>
                  </a:lnTo>
                  <a:lnTo>
                    <a:pt x="232" y="1097"/>
                  </a:lnTo>
                  <a:lnTo>
                    <a:pt x="283" y="1023"/>
                  </a:lnTo>
                  <a:lnTo>
                    <a:pt x="338" y="953"/>
                  </a:lnTo>
                  <a:lnTo>
                    <a:pt x="400" y="885"/>
                  </a:lnTo>
                  <a:lnTo>
                    <a:pt x="464" y="822"/>
                  </a:lnTo>
                  <a:lnTo>
                    <a:pt x="533" y="762"/>
                  </a:lnTo>
                  <a:lnTo>
                    <a:pt x="606" y="708"/>
                  </a:lnTo>
                  <a:lnTo>
                    <a:pt x="681" y="658"/>
                  </a:lnTo>
                  <a:lnTo>
                    <a:pt x="760" y="612"/>
                  </a:lnTo>
                  <a:lnTo>
                    <a:pt x="842" y="572"/>
                  </a:lnTo>
                  <a:lnTo>
                    <a:pt x="924" y="537"/>
                  </a:lnTo>
                  <a:lnTo>
                    <a:pt x="1010" y="508"/>
                  </a:lnTo>
                  <a:lnTo>
                    <a:pt x="1096" y="485"/>
                  </a:lnTo>
                  <a:lnTo>
                    <a:pt x="1185" y="466"/>
                  </a:lnTo>
                  <a:lnTo>
                    <a:pt x="1185" y="197"/>
                  </a:lnTo>
                  <a:lnTo>
                    <a:pt x="1062" y="197"/>
                  </a:lnTo>
                  <a:lnTo>
                    <a:pt x="1045" y="195"/>
                  </a:lnTo>
                  <a:lnTo>
                    <a:pt x="1029" y="187"/>
                  </a:lnTo>
                  <a:lnTo>
                    <a:pt x="1016" y="176"/>
                  </a:lnTo>
                  <a:lnTo>
                    <a:pt x="1003" y="160"/>
                  </a:lnTo>
                  <a:lnTo>
                    <a:pt x="995" y="142"/>
                  </a:lnTo>
                  <a:lnTo>
                    <a:pt x="990" y="122"/>
                  </a:lnTo>
                  <a:lnTo>
                    <a:pt x="988" y="98"/>
                  </a:lnTo>
                  <a:lnTo>
                    <a:pt x="990" y="76"/>
                  </a:lnTo>
                  <a:lnTo>
                    <a:pt x="995" y="56"/>
                  </a:lnTo>
                  <a:lnTo>
                    <a:pt x="1003" y="38"/>
                  </a:lnTo>
                  <a:lnTo>
                    <a:pt x="1016" y="22"/>
                  </a:lnTo>
                  <a:lnTo>
                    <a:pt x="1029" y="10"/>
                  </a:lnTo>
                  <a:lnTo>
                    <a:pt x="1045" y="3"/>
                  </a:lnTo>
                  <a:lnTo>
                    <a:pt x="10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6"/>
            <p:cNvSpPr>
              <a:spLocks noEditPoints="1"/>
            </p:cNvSpPr>
            <p:nvPr/>
          </p:nvSpPr>
          <p:spPr bwMode="auto">
            <a:xfrm>
              <a:off x="-185" y="674"/>
              <a:ext cx="225" cy="227"/>
            </a:xfrm>
            <a:custGeom>
              <a:avLst/>
              <a:gdLst>
                <a:gd name="T0" fmla="*/ 946 w 2028"/>
                <a:gd name="T1" fmla="*/ 211 h 2039"/>
                <a:gd name="T2" fmla="*/ 816 w 2028"/>
                <a:gd name="T3" fmla="*/ 233 h 2039"/>
                <a:gd name="T4" fmla="*/ 695 w 2028"/>
                <a:gd name="T5" fmla="*/ 277 h 2039"/>
                <a:gd name="T6" fmla="*/ 585 w 2028"/>
                <a:gd name="T7" fmla="*/ 340 h 2039"/>
                <a:gd name="T8" fmla="*/ 487 w 2028"/>
                <a:gd name="T9" fmla="*/ 420 h 2039"/>
                <a:gd name="T10" fmla="*/ 402 w 2028"/>
                <a:gd name="T11" fmla="*/ 513 h 2039"/>
                <a:gd name="T12" fmla="*/ 332 w 2028"/>
                <a:gd name="T13" fmla="*/ 620 h 2039"/>
                <a:gd name="T14" fmla="*/ 278 w 2028"/>
                <a:gd name="T15" fmla="*/ 737 h 2039"/>
                <a:gd name="T16" fmla="*/ 242 w 2028"/>
                <a:gd name="T17" fmla="*/ 862 h 2039"/>
                <a:gd name="T18" fmla="*/ 224 w 2028"/>
                <a:gd name="T19" fmla="*/ 994 h 2039"/>
                <a:gd name="T20" fmla="*/ 227 w 2028"/>
                <a:gd name="T21" fmla="*/ 1129 h 2039"/>
                <a:gd name="T22" fmla="*/ 251 w 2028"/>
                <a:gd name="T23" fmla="*/ 1267 h 2039"/>
                <a:gd name="T24" fmla="*/ 1014 w 2028"/>
                <a:gd name="T25" fmla="*/ 208 h 2039"/>
                <a:gd name="T26" fmla="*/ 1079 w 2028"/>
                <a:gd name="T27" fmla="*/ 2 h 2039"/>
                <a:gd name="T28" fmla="*/ 1237 w 2028"/>
                <a:gd name="T29" fmla="*/ 24 h 2039"/>
                <a:gd name="T30" fmla="*/ 1385 w 2028"/>
                <a:gd name="T31" fmla="*/ 70 h 2039"/>
                <a:gd name="T32" fmla="*/ 1497 w 2028"/>
                <a:gd name="T33" fmla="*/ 122 h 2039"/>
                <a:gd name="T34" fmla="*/ 1580 w 2028"/>
                <a:gd name="T35" fmla="*/ 174 h 2039"/>
                <a:gd name="T36" fmla="*/ 1683 w 2028"/>
                <a:gd name="T37" fmla="*/ 253 h 2039"/>
                <a:gd name="T38" fmla="*/ 1779 w 2028"/>
                <a:gd name="T39" fmla="*/ 351 h 2039"/>
                <a:gd name="T40" fmla="*/ 1864 w 2028"/>
                <a:gd name="T41" fmla="*/ 464 h 2039"/>
                <a:gd name="T42" fmla="*/ 1933 w 2028"/>
                <a:gd name="T43" fmla="*/ 590 h 2039"/>
                <a:gd name="T44" fmla="*/ 1984 w 2028"/>
                <a:gd name="T45" fmla="*/ 725 h 2039"/>
                <a:gd name="T46" fmla="*/ 2016 w 2028"/>
                <a:gd name="T47" fmla="*/ 868 h 2039"/>
                <a:gd name="T48" fmla="*/ 2028 w 2028"/>
                <a:gd name="T49" fmla="*/ 1019 h 2039"/>
                <a:gd name="T50" fmla="*/ 2016 w 2028"/>
                <a:gd name="T51" fmla="*/ 1170 h 2039"/>
                <a:gd name="T52" fmla="*/ 1984 w 2028"/>
                <a:gd name="T53" fmla="*/ 1313 h 2039"/>
                <a:gd name="T54" fmla="*/ 1933 w 2028"/>
                <a:gd name="T55" fmla="*/ 1449 h 2039"/>
                <a:gd name="T56" fmla="*/ 1864 w 2028"/>
                <a:gd name="T57" fmla="*/ 1574 h 2039"/>
                <a:gd name="T58" fmla="*/ 1779 w 2028"/>
                <a:gd name="T59" fmla="*/ 1688 h 2039"/>
                <a:gd name="T60" fmla="*/ 1683 w 2028"/>
                <a:gd name="T61" fmla="*/ 1784 h 2039"/>
                <a:gd name="T62" fmla="*/ 1580 w 2028"/>
                <a:gd name="T63" fmla="*/ 1865 h 2039"/>
                <a:gd name="T64" fmla="*/ 1497 w 2028"/>
                <a:gd name="T65" fmla="*/ 1915 h 2039"/>
                <a:gd name="T66" fmla="*/ 1385 w 2028"/>
                <a:gd name="T67" fmla="*/ 1968 h 2039"/>
                <a:gd name="T68" fmla="*/ 1237 w 2028"/>
                <a:gd name="T69" fmla="*/ 2014 h 2039"/>
                <a:gd name="T70" fmla="*/ 1079 w 2028"/>
                <a:gd name="T71" fmla="*/ 2037 h 2039"/>
                <a:gd name="T72" fmla="*/ 940 w 2028"/>
                <a:gd name="T73" fmla="*/ 2036 h 2039"/>
                <a:gd name="T74" fmla="*/ 795 w 2028"/>
                <a:gd name="T75" fmla="*/ 2015 h 2039"/>
                <a:gd name="T76" fmla="*/ 659 w 2028"/>
                <a:gd name="T77" fmla="*/ 1974 h 2039"/>
                <a:gd name="T78" fmla="*/ 531 w 2028"/>
                <a:gd name="T79" fmla="*/ 1915 h 2039"/>
                <a:gd name="T80" fmla="*/ 448 w 2028"/>
                <a:gd name="T81" fmla="*/ 1865 h 2039"/>
                <a:gd name="T82" fmla="*/ 345 w 2028"/>
                <a:gd name="T83" fmla="*/ 1784 h 2039"/>
                <a:gd name="T84" fmla="*/ 249 w 2028"/>
                <a:gd name="T85" fmla="*/ 1688 h 2039"/>
                <a:gd name="T86" fmla="*/ 164 w 2028"/>
                <a:gd name="T87" fmla="*/ 1574 h 2039"/>
                <a:gd name="T88" fmla="*/ 95 w 2028"/>
                <a:gd name="T89" fmla="*/ 1449 h 2039"/>
                <a:gd name="T90" fmla="*/ 44 w 2028"/>
                <a:gd name="T91" fmla="*/ 1313 h 2039"/>
                <a:gd name="T92" fmla="*/ 12 w 2028"/>
                <a:gd name="T93" fmla="*/ 1170 h 2039"/>
                <a:gd name="T94" fmla="*/ 0 w 2028"/>
                <a:gd name="T95" fmla="*/ 1019 h 2039"/>
                <a:gd name="T96" fmla="*/ 12 w 2028"/>
                <a:gd name="T97" fmla="*/ 868 h 2039"/>
                <a:gd name="T98" fmla="*/ 44 w 2028"/>
                <a:gd name="T99" fmla="*/ 725 h 2039"/>
                <a:gd name="T100" fmla="*/ 95 w 2028"/>
                <a:gd name="T101" fmla="*/ 590 h 2039"/>
                <a:gd name="T102" fmla="*/ 164 w 2028"/>
                <a:gd name="T103" fmla="*/ 464 h 2039"/>
                <a:gd name="T104" fmla="*/ 249 w 2028"/>
                <a:gd name="T105" fmla="*/ 351 h 2039"/>
                <a:gd name="T106" fmla="*/ 345 w 2028"/>
                <a:gd name="T107" fmla="*/ 253 h 2039"/>
                <a:gd name="T108" fmla="*/ 448 w 2028"/>
                <a:gd name="T109" fmla="*/ 174 h 2039"/>
                <a:gd name="T110" fmla="*/ 531 w 2028"/>
                <a:gd name="T111" fmla="*/ 122 h 2039"/>
                <a:gd name="T112" fmla="*/ 659 w 2028"/>
                <a:gd name="T113" fmla="*/ 64 h 2039"/>
                <a:gd name="T114" fmla="*/ 795 w 2028"/>
                <a:gd name="T115" fmla="*/ 23 h 2039"/>
                <a:gd name="T116" fmla="*/ 940 w 2028"/>
                <a:gd name="T117" fmla="*/ 2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28" h="2039">
                  <a:moveTo>
                    <a:pt x="1014" y="208"/>
                  </a:moveTo>
                  <a:lnTo>
                    <a:pt x="946" y="211"/>
                  </a:lnTo>
                  <a:lnTo>
                    <a:pt x="880" y="220"/>
                  </a:lnTo>
                  <a:lnTo>
                    <a:pt x="816" y="233"/>
                  </a:lnTo>
                  <a:lnTo>
                    <a:pt x="755" y="253"/>
                  </a:lnTo>
                  <a:lnTo>
                    <a:pt x="695" y="277"/>
                  </a:lnTo>
                  <a:lnTo>
                    <a:pt x="639" y="307"/>
                  </a:lnTo>
                  <a:lnTo>
                    <a:pt x="585" y="340"/>
                  </a:lnTo>
                  <a:lnTo>
                    <a:pt x="534" y="378"/>
                  </a:lnTo>
                  <a:lnTo>
                    <a:pt x="487" y="420"/>
                  </a:lnTo>
                  <a:lnTo>
                    <a:pt x="442" y="465"/>
                  </a:lnTo>
                  <a:lnTo>
                    <a:pt x="402" y="513"/>
                  </a:lnTo>
                  <a:lnTo>
                    <a:pt x="365" y="565"/>
                  </a:lnTo>
                  <a:lnTo>
                    <a:pt x="332" y="620"/>
                  </a:lnTo>
                  <a:lnTo>
                    <a:pt x="303" y="678"/>
                  </a:lnTo>
                  <a:lnTo>
                    <a:pt x="278" y="737"/>
                  </a:lnTo>
                  <a:lnTo>
                    <a:pt x="258" y="798"/>
                  </a:lnTo>
                  <a:lnTo>
                    <a:pt x="242" y="862"/>
                  </a:lnTo>
                  <a:lnTo>
                    <a:pt x="231" y="927"/>
                  </a:lnTo>
                  <a:lnTo>
                    <a:pt x="224" y="994"/>
                  </a:lnTo>
                  <a:lnTo>
                    <a:pt x="223" y="1061"/>
                  </a:lnTo>
                  <a:lnTo>
                    <a:pt x="227" y="1129"/>
                  </a:lnTo>
                  <a:lnTo>
                    <a:pt x="236" y="1198"/>
                  </a:lnTo>
                  <a:lnTo>
                    <a:pt x="251" y="1267"/>
                  </a:lnTo>
                  <a:lnTo>
                    <a:pt x="1014" y="972"/>
                  </a:lnTo>
                  <a:lnTo>
                    <a:pt x="1014" y="208"/>
                  </a:lnTo>
                  <a:close/>
                  <a:moveTo>
                    <a:pt x="1014" y="0"/>
                  </a:moveTo>
                  <a:lnTo>
                    <a:pt x="1079" y="2"/>
                  </a:lnTo>
                  <a:lnTo>
                    <a:pt x="1158" y="10"/>
                  </a:lnTo>
                  <a:lnTo>
                    <a:pt x="1237" y="24"/>
                  </a:lnTo>
                  <a:lnTo>
                    <a:pt x="1313" y="45"/>
                  </a:lnTo>
                  <a:lnTo>
                    <a:pt x="1385" y="70"/>
                  </a:lnTo>
                  <a:lnTo>
                    <a:pt x="1442" y="95"/>
                  </a:lnTo>
                  <a:lnTo>
                    <a:pt x="1497" y="122"/>
                  </a:lnTo>
                  <a:lnTo>
                    <a:pt x="1539" y="148"/>
                  </a:lnTo>
                  <a:lnTo>
                    <a:pt x="1580" y="174"/>
                  </a:lnTo>
                  <a:lnTo>
                    <a:pt x="1633" y="213"/>
                  </a:lnTo>
                  <a:lnTo>
                    <a:pt x="1683" y="253"/>
                  </a:lnTo>
                  <a:lnTo>
                    <a:pt x="1730" y="298"/>
                  </a:lnTo>
                  <a:lnTo>
                    <a:pt x="1779" y="351"/>
                  </a:lnTo>
                  <a:lnTo>
                    <a:pt x="1822" y="405"/>
                  </a:lnTo>
                  <a:lnTo>
                    <a:pt x="1864" y="464"/>
                  </a:lnTo>
                  <a:lnTo>
                    <a:pt x="1901" y="526"/>
                  </a:lnTo>
                  <a:lnTo>
                    <a:pt x="1933" y="590"/>
                  </a:lnTo>
                  <a:lnTo>
                    <a:pt x="1961" y="656"/>
                  </a:lnTo>
                  <a:lnTo>
                    <a:pt x="1984" y="725"/>
                  </a:lnTo>
                  <a:lnTo>
                    <a:pt x="2003" y="796"/>
                  </a:lnTo>
                  <a:lnTo>
                    <a:pt x="2016" y="868"/>
                  </a:lnTo>
                  <a:lnTo>
                    <a:pt x="2024" y="944"/>
                  </a:lnTo>
                  <a:lnTo>
                    <a:pt x="2028" y="1019"/>
                  </a:lnTo>
                  <a:lnTo>
                    <a:pt x="2024" y="1095"/>
                  </a:lnTo>
                  <a:lnTo>
                    <a:pt x="2016" y="1170"/>
                  </a:lnTo>
                  <a:lnTo>
                    <a:pt x="2003" y="1243"/>
                  </a:lnTo>
                  <a:lnTo>
                    <a:pt x="1984" y="1313"/>
                  </a:lnTo>
                  <a:lnTo>
                    <a:pt x="1961" y="1382"/>
                  </a:lnTo>
                  <a:lnTo>
                    <a:pt x="1933" y="1449"/>
                  </a:lnTo>
                  <a:lnTo>
                    <a:pt x="1901" y="1513"/>
                  </a:lnTo>
                  <a:lnTo>
                    <a:pt x="1864" y="1574"/>
                  </a:lnTo>
                  <a:lnTo>
                    <a:pt x="1822" y="1633"/>
                  </a:lnTo>
                  <a:lnTo>
                    <a:pt x="1779" y="1688"/>
                  </a:lnTo>
                  <a:lnTo>
                    <a:pt x="1730" y="1740"/>
                  </a:lnTo>
                  <a:lnTo>
                    <a:pt x="1683" y="1784"/>
                  </a:lnTo>
                  <a:lnTo>
                    <a:pt x="1633" y="1826"/>
                  </a:lnTo>
                  <a:lnTo>
                    <a:pt x="1580" y="1865"/>
                  </a:lnTo>
                  <a:lnTo>
                    <a:pt x="1539" y="1891"/>
                  </a:lnTo>
                  <a:lnTo>
                    <a:pt x="1497" y="1915"/>
                  </a:lnTo>
                  <a:lnTo>
                    <a:pt x="1442" y="1944"/>
                  </a:lnTo>
                  <a:lnTo>
                    <a:pt x="1385" y="1968"/>
                  </a:lnTo>
                  <a:lnTo>
                    <a:pt x="1313" y="1994"/>
                  </a:lnTo>
                  <a:lnTo>
                    <a:pt x="1237" y="2014"/>
                  </a:lnTo>
                  <a:lnTo>
                    <a:pt x="1158" y="2028"/>
                  </a:lnTo>
                  <a:lnTo>
                    <a:pt x="1079" y="2037"/>
                  </a:lnTo>
                  <a:lnTo>
                    <a:pt x="1014" y="2039"/>
                  </a:lnTo>
                  <a:lnTo>
                    <a:pt x="940" y="2036"/>
                  </a:lnTo>
                  <a:lnTo>
                    <a:pt x="867" y="2028"/>
                  </a:lnTo>
                  <a:lnTo>
                    <a:pt x="795" y="2015"/>
                  </a:lnTo>
                  <a:lnTo>
                    <a:pt x="727" y="1997"/>
                  </a:lnTo>
                  <a:lnTo>
                    <a:pt x="659" y="1974"/>
                  </a:lnTo>
                  <a:lnTo>
                    <a:pt x="593" y="1947"/>
                  </a:lnTo>
                  <a:lnTo>
                    <a:pt x="531" y="1915"/>
                  </a:lnTo>
                  <a:lnTo>
                    <a:pt x="488" y="1891"/>
                  </a:lnTo>
                  <a:lnTo>
                    <a:pt x="448" y="1865"/>
                  </a:lnTo>
                  <a:lnTo>
                    <a:pt x="395" y="1826"/>
                  </a:lnTo>
                  <a:lnTo>
                    <a:pt x="345" y="1784"/>
                  </a:lnTo>
                  <a:lnTo>
                    <a:pt x="298" y="1740"/>
                  </a:lnTo>
                  <a:lnTo>
                    <a:pt x="249" y="1688"/>
                  </a:lnTo>
                  <a:lnTo>
                    <a:pt x="204" y="1633"/>
                  </a:lnTo>
                  <a:lnTo>
                    <a:pt x="164" y="1574"/>
                  </a:lnTo>
                  <a:lnTo>
                    <a:pt x="127" y="1513"/>
                  </a:lnTo>
                  <a:lnTo>
                    <a:pt x="95" y="1449"/>
                  </a:lnTo>
                  <a:lnTo>
                    <a:pt x="67" y="1382"/>
                  </a:lnTo>
                  <a:lnTo>
                    <a:pt x="44" y="1313"/>
                  </a:lnTo>
                  <a:lnTo>
                    <a:pt x="25" y="1243"/>
                  </a:lnTo>
                  <a:lnTo>
                    <a:pt x="12" y="1170"/>
                  </a:lnTo>
                  <a:lnTo>
                    <a:pt x="3" y="1095"/>
                  </a:lnTo>
                  <a:lnTo>
                    <a:pt x="0" y="1019"/>
                  </a:lnTo>
                  <a:lnTo>
                    <a:pt x="3" y="944"/>
                  </a:lnTo>
                  <a:lnTo>
                    <a:pt x="12" y="868"/>
                  </a:lnTo>
                  <a:lnTo>
                    <a:pt x="25" y="796"/>
                  </a:lnTo>
                  <a:lnTo>
                    <a:pt x="44" y="725"/>
                  </a:lnTo>
                  <a:lnTo>
                    <a:pt x="67" y="656"/>
                  </a:lnTo>
                  <a:lnTo>
                    <a:pt x="95" y="590"/>
                  </a:lnTo>
                  <a:lnTo>
                    <a:pt x="127" y="526"/>
                  </a:lnTo>
                  <a:lnTo>
                    <a:pt x="164" y="464"/>
                  </a:lnTo>
                  <a:lnTo>
                    <a:pt x="204" y="405"/>
                  </a:lnTo>
                  <a:lnTo>
                    <a:pt x="249" y="351"/>
                  </a:lnTo>
                  <a:lnTo>
                    <a:pt x="298" y="298"/>
                  </a:lnTo>
                  <a:lnTo>
                    <a:pt x="345" y="253"/>
                  </a:lnTo>
                  <a:lnTo>
                    <a:pt x="395" y="213"/>
                  </a:lnTo>
                  <a:lnTo>
                    <a:pt x="448" y="174"/>
                  </a:lnTo>
                  <a:lnTo>
                    <a:pt x="488" y="148"/>
                  </a:lnTo>
                  <a:lnTo>
                    <a:pt x="531" y="122"/>
                  </a:lnTo>
                  <a:lnTo>
                    <a:pt x="593" y="91"/>
                  </a:lnTo>
                  <a:lnTo>
                    <a:pt x="659" y="64"/>
                  </a:lnTo>
                  <a:lnTo>
                    <a:pt x="727" y="42"/>
                  </a:lnTo>
                  <a:lnTo>
                    <a:pt x="795" y="23"/>
                  </a:lnTo>
                  <a:lnTo>
                    <a:pt x="867" y="10"/>
                  </a:lnTo>
                  <a:lnTo>
                    <a:pt x="940" y="2"/>
                  </a:lnTo>
                  <a:lnTo>
                    <a:pt x="10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" name="Group 34"/>
          <p:cNvGrpSpPr>
            <a:grpSpLocks noChangeAspect="1"/>
          </p:cNvGrpSpPr>
          <p:nvPr/>
        </p:nvGrpSpPr>
        <p:grpSpPr bwMode="auto">
          <a:xfrm>
            <a:off x="1520202" y="5127606"/>
            <a:ext cx="427828" cy="665162"/>
            <a:chOff x="110" y="2376"/>
            <a:chExt cx="254" cy="419"/>
          </a:xfrm>
          <a:solidFill>
            <a:schemeClr val="bg1"/>
          </a:solidFill>
        </p:grpSpPr>
        <p:sp>
          <p:nvSpPr>
            <p:cNvPr id="216" name="Freeform 36"/>
            <p:cNvSpPr>
              <a:spLocks noEditPoints="1"/>
            </p:cNvSpPr>
            <p:nvPr/>
          </p:nvSpPr>
          <p:spPr bwMode="auto">
            <a:xfrm>
              <a:off x="110" y="2376"/>
              <a:ext cx="254" cy="419"/>
            </a:xfrm>
            <a:custGeom>
              <a:avLst/>
              <a:gdLst>
                <a:gd name="T0" fmla="*/ 952 w 2029"/>
                <a:gd name="T1" fmla="*/ 605 h 3349"/>
                <a:gd name="T2" fmla="*/ 875 w 2029"/>
                <a:gd name="T3" fmla="*/ 629 h 3349"/>
                <a:gd name="T4" fmla="*/ 808 w 2029"/>
                <a:gd name="T5" fmla="*/ 671 h 3349"/>
                <a:gd name="T6" fmla="*/ 756 w 2029"/>
                <a:gd name="T7" fmla="*/ 729 h 3349"/>
                <a:gd name="T8" fmla="*/ 723 w 2029"/>
                <a:gd name="T9" fmla="*/ 801 h 3349"/>
                <a:gd name="T10" fmla="*/ 711 w 2029"/>
                <a:gd name="T11" fmla="*/ 882 h 3349"/>
                <a:gd name="T12" fmla="*/ 723 w 2029"/>
                <a:gd name="T13" fmla="*/ 963 h 3349"/>
                <a:gd name="T14" fmla="*/ 756 w 2029"/>
                <a:gd name="T15" fmla="*/ 1034 h 3349"/>
                <a:gd name="T16" fmla="*/ 808 w 2029"/>
                <a:gd name="T17" fmla="*/ 1094 h 3349"/>
                <a:gd name="T18" fmla="*/ 875 w 2029"/>
                <a:gd name="T19" fmla="*/ 1136 h 3349"/>
                <a:gd name="T20" fmla="*/ 952 w 2029"/>
                <a:gd name="T21" fmla="*/ 1159 h 3349"/>
                <a:gd name="T22" fmla="*/ 1036 w 2029"/>
                <a:gd name="T23" fmla="*/ 1159 h 3349"/>
                <a:gd name="T24" fmla="*/ 1114 w 2029"/>
                <a:gd name="T25" fmla="*/ 1136 h 3349"/>
                <a:gd name="T26" fmla="*/ 1180 w 2029"/>
                <a:gd name="T27" fmla="*/ 1094 h 3349"/>
                <a:gd name="T28" fmla="*/ 1232 w 2029"/>
                <a:gd name="T29" fmla="*/ 1034 h 3349"/>
                <a:gd name="T30" fmla="*/ 1266 w 2029"/>
                <a:gd name="T31" fmla="*/ 963 h 3349"/>
                <a:gd name="T32" fmla="*/ 1277 w 2029"/>
                <a:gd name="T33" fmla="*/ 882 h 3349"/>
                <a:gd name="T34" fmla="*/ 1266 w 2029"/>
                <a:gd name="T35" fmla="*/ 801 h 3349"/>
                <a:gd name="T36" fmla="*/ 1232 w 2029"/>
                <a:gd name="T37" fmla="*/ 729 h 3349"/>
                <a:gd name="T38" fmla="*/ 1180 w 2029"/>
                <a:gd name="T39" fmla="*/ 671 h 3349"/>
                <a:gd name="T40" fmla="*/ 1114 w 2029"/>
                <a:gd name="T41" fmla="*/ 629 h 3349"/>
                <a:gd name="T42" fmla="*/ 1036 w 2029"/>
                <a:gd name="T43" fmla="*/ 605 h 3349"/>
                <a:gd name="T44" fmla="*/ 933 w 2029"/>
                <a:gd name="T45" fmla="*/ 0 h 3349"/>
                <a:gd name="T46" fmla="*/ 1043 w 2029"/>
                <a:gd name="T47" fmla="*/ 481 h 3349"/>
                <a:gd name="T48" fmla="*/ 1138 w 2029"/>
                <a:gd name="T49" fmla="*/ 506 h 3349"/>
                <a:gd name="T50" fmla="*/ 1224 w 2029"/>
                <a:gd name="T51" fmla="*/ 551 h 3349"/>
                <a:gd name="T52" fmla="*/ 1296 w 2029"/>
                <a:gd name="T53" fmla="*/ 615 h 3349"/>
                <a:gd name="T54" fmla="*/ 1350 w 2029"/>
                <a:gd name="T55" fmla="*/ 692 h 3349"/>
                <a:gd name="T56" fmla="*/ 1385 w 2029"/>
                <a:gd name="T57" fmla="*/ 782 h 3349"/>
                <a:gd name="T58" fmla="*/ 1397 w 2029"/>
                <a:gd name="T59" fmla="*/ 882 h 3349"/>
                <a:gd name="T60" fmla="*/ 1389 w 2029"/>
                <a:gd name="T61" fmla="*/ 967 h 3349"/>
                <a:gd name="T62" fmla="*/ 1362 w 2029"/>
                <a:gd name="T63" fmla="*/ 1045 h 3349"/>
                <a:gd name="T64" fmla="*/ 1785 w 2029"/>
                <a:gd name="T65" fmla="*/ 1611 h 3349"/>
                <a:gd name="T66" fmla="*/ 1873 w 2029"/>
                <a:gd name="T67" fmla="*/ 1470 h 3349"/>
                <a:gd name="T68" fmla="*/ 1785 w 2029"/>
                <a:gd name="T69" fmla="*/ 1838 h 3349"/>
                <a:gd name="T70" fmla="*/ 1605 w 2029"/>
                <a:gd name="T71" fmla="*/ 1698 h 3349"/>
                <a:gd name="T72" fmla="*/ 1909 w 2029"/>
                <a:gd name="T73" fmla="*/ 2816 h 3349"/>
                <a:gd name="T74" fmla="*/ 1758 w 2029"/>
                <a:gd name="T75" fmla="*/ 2878 h 3349"/>
                <a:gd name="T76" fmla="*/ 1015 w 2029"/>
                <a:gd name="T77" fmla="*/ 1310 h 3349"/>
                <a:gd name="T78" fmla="*/ 272 w 2029"/>
                <a:gd name="T79" fmla="*/ 2878 h 3349"/>
                <a:gd name="T80" fmla="*/ 121 w 2029"/>
                <a:gd name="T81" fmla="*/ 2816 h 3349"/>
                <a:gd name="T82" fmla="*/ 425 w 2029"/>
                <a:gd name="T83" fmla="*/ 1698 h 3349"/>
                <a:gd name="T84" fmla="*/ 237 w 2029"/>
                <a:gd name="T85" fmla="*/ 1838 h 3349"/>
                <a:gd name="T86" fmla="*/ 148 w 2029"/>
                <a:gd name="T87" fmla="*/ 1470 h 3349"/>
                <a:gd name="T88" fmla="*/ 237 w 2029"/>
                <a:gd name="T89" fmla="*/ 1611 h 3349"/>
                <a:gd name="T90" fmla="*/ 646 w 2029"/>
                <a:gd name="T91" fmla="*/ 1103 h 3349"/>
                <a:gd name="T92" fmla="*/ 603 w 2029"/>
                <a:gd name="T93" fmla="*/ 1022 h 3349"/>
                <a:gd name="T94" fmla="*/ 581 w 2029"/>
                <a:gd name="T95" fmla="*/ 931 h 3349"/>
                <a:gd name="T96" fmla="*/ 581 w 2029"/>
                <a:gd name="T97" fmla="*/ 831 h 3349"/>
                <a:gd name="T98" fmla="*/ 605 w 2029"/>
                <a:gd name="T99" fmla="*/ 736 h 3349"/>
                <a:gd name="T100" fmla="*/ 651 w 2029"/>
                <a:gd name="T101" fmla="*/ 652 h 3349"/>
                <a:gd name="T102" fmla="*/ 714 w 2029"/>
                <a:gd name="T103" fmla="*/ 581 h 3349"/>
                <a:gd name="T104" fmla="*/ 792 w 2029"/>
                <a:gd name="T105" fmla="*/ 526 h 3349"/>
                <a:gd name="T106" fmla="*/ 883 w 2029"/>
                <a:gd name="T107" fmla="*/ 491 h 3349"/>
                <a:gd name="T108" fmla="*/ 933 w 2029"/>
                <a:gd name="T109" fmla="*/ 0 h 3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9" h="3349">
                  <a:moveTo>
                    <a:pt x="995" y="602"/>
                  </a:moveTo>
                  <a:lnTo>
                    <a:pt x="952" y="605"/>
                  </a:lnTo>
                  <a:lnTo>
                    <a:pt x="912" y="614"/>
                  </a:lnTo>
                  <a:lnTo>
                    <a:pt x="875" y="629"/>
                  </a:lnTo>
                  <a:lnTo>
                    <a:pt x="839" y="648"/>
                  </a:lnTo>
                  <a:lnTo>
                    <a:pt x="808" y="671"/>
                  </a:lnTo>
                  <a:lnTo>
                    <a:pt x="781" y="699"/>
                  </a:lnTo>
                  <a:lnTo>
                    <a:pt x="756" y="729"/>
                  </a:lnTo>
                  <a:lnTo>
                    <a:pt x="737" y="764"/>
                  </a:lnTo>
                  <a:lnTo>
                    <a:pt x="723" y="801"/>
                  </a:lnTo>
                  <a:lnTo>
                    <a:pt x="713" y="841"/>
                  </a:lnTo>
                  <a:lnTo>
                    <a:pt x="711" y="882"/>
                  </a:lnTo>
                  <a:lnTo>
                    <a:pt x="713" y="923"/>
                  </a:lnTo>
                  <a:lnTo>
                    <a:pt x="723" y="963"/>
                  </a:lnTo>
                  <a:lnTo>
                    <a:pt x="737" y="1000"/>
                  </a:lnTo>
                  <a:lnTo>
                    <a:pt x="756" y="1034"/>
                  </a:lnTo>
                  <a:lnTo>
                    <a:pt x="781" y="1066"/>
                  </a:lnTo>
                  <a:lnTo>
                    <a:pt x="808" y="1094"/>
                  </a:lnTo>
                  <a:lnTo>
                    <a:pt x="839" y="1117"/>
                  </a:lnTo>
                  <a:lnTo>
                    <a:pt x="875" y="1136"/>
                  </a:lnTo>
                  <a:lnTo>
                    <a:pt x="912" y="1150"/>
                  </a:lnTo>
                  <a:lnTo>
                    <a:pt x="952" y="1159"/>
                  </a:lnTo>
                  <a:lnTo>
                    <a:pt x="995" y="1163"/>
                  </a:lnTo>
                  <a:lnTo>
                    <a:pt x="1036" y="1159"/>
                  </a:lnTo>
                  <a:lnTo>
                    <a:pt x="1076" y="1150"/>
                  </a:lnTo>
                  <a:lnTo>
                    <a:pt x="1114" y="1136"/>
                  </a:lnTo>
                  <a:lnTo>
                    <a:pt x="1149" y="1117"/>
                  </a:lnTo>
                  <a:lnTo>
                    <a:pt x="1180" y="1094"/>
                  </a:lnTo>
                  <a:lnTo>
                    <a:pt x="1208" y="1066"/>
                  </a:lnTo>
                  <a:lnTo>
                    <a:pt x="1232" y="1034"/>
                  </a:lnTo>
                  <a:lnTo>
                    <a:pt x="1252" y="1000"/>
                  </a:lnTo>
                  <a:lnTo>
                    <a:pt x="1266" y="963"/>
                  </a:lnTo>
                  <a:lnTo>
                    <a:pt x="1274" y="923"/>
                  </a:lnTo>
                  <a:lnTo>
                    <a:pt x="1277" y="882"/>
                  </a:lnTo>
                  <a:lnTo>
                    <a:pt x="1274" y="841"/>
                  </a:lnTo>
                  <a:lnTo>
                    <a:pt x="1266" y="801"/>
                  </a:lnTo>
                  <a:lnTo>
                    <a:pt x="1252" y="764"/>
                  </a:lnTo>
                  <a:lnTo>
                    <a:pt x="1232" y="729"/>
                  </a:lnTo>
                  <a:lnTo>
                    <a:pt x="1208" y="699"/>
                  </a:lnTo>
                  <a:lnTo>
                    <a:pt x="1180" y="671"/>
                  </a:lnTo>
                  <a:lnTo>
                    <a:pt x="1149" y="648"/>
                  </a:lnTo>
                  <a:lnTo>
                    <a:pt x="1114" y="629"/>
                  </a:lnTo>
                  <a:lnTo>
                    <a:pt x="1076" y="614"/>
                  </a:lnTo>
                  <a:lnTo>
                    <a:pt x="1036" y="605"/>
                  </a:lnTo>
                  <a:lnTo>
                    <a:pt x="995" y="602"/>
                  </a:lnTo>
                  <a:close/>
                  <a:moveTo>
                    <a:pt x="933" y="0"/>
                  </a:moveTo>
                  <a:lnTo>
                    <a:pt x="1043" y="0"/>
                  </a:lnTo>
                  <a:lnTo>
                    <a:pt x="1043" y="481"/>
                  </a:lnTo>
                  <a:lnTo>
                    <a:pt x="1092" y="491"/>
                  </a:lnTo>
                  <a:lnTo>
                    <a:pt x="1138" y="506"/>
                  </a:lnTo>
                  <a:lnTo>
                    <a:pt x="1182" y="526"/>
                  </a:lnTo>
                  <a:lnTo>
                    <a:pt x="1224" y="551"/>
                  </a:lnTo>
                  <a:lnTo>
                    <a:pt x="1261" y="581"/>
                  </a:lnTo>
                  <a:lnTo>
                    <a:pt x="1296" y="615"/>
                  </a:lnTo>
                  <a:lnTo>
                    <a:pt x="1324" y="652"/>
                  </a:lnTo>
                  <a:lnTo>
                    <a:pt x="1350" y="692"/>
                  </a:lnTo>
                  <a:lnTo>
                    <a:pt x="1371" y="736"/>
                  </a:lnTo>
                  <a:lnTo>
                    <a:pt x="1385" y="782"/>
                  </a:lnTo>
                  <a:lnTo>
                    <a:pt x="1394" y="831"/>
                  </a:lnTo>
                  <a:lnTo>
                    <a:pt x="1397" y="882"/>
                  </a:lnTo>
                  <a:lnTo>
                    <a:pt x="1395" y="924"/>
                  </a:lnTo>
                  <a:lnTo>
                    <a:pt x="1389" y="967"/>
                  </a:lnTo>
                  <a:lnTo>
                    <a:pt x="1377" y="1006"/>
                  </a:lnTo>
                  <a:lnTo>
                    <a:pt x="1362" y="1045"/>
                  </a:lnTo>
                  <a:lnTo>
                    <a:pt x="1573" y="1611"/>
                  </a:lnTo>
                  <a:lnTo>
                    <a:pt x="1785" y="1611"/>
                  </a:lnTo>
                  <a:lnTo>
                    <a:pt x="1785" y="1470"/>
                  </a:lnTo>
                  <a:lnTo>
                    <a:pt x="1873" y="1470"/>
                  </a:lnTo>
                  <a:lnTo>
                    <a:pt x="1873" y="1838"/>
                  </a:lnTo>
                  <a:lnTo>
                    <a:pt x="1785" y="1838"/>
                  </a:lnTo>
                  <a:lnTo>
                    <a:pt x="1785" y="1698"/>
                  </a:lnTo>
                  <a:lnTo>
                    <a:pt x="1605" y="1698"/>
                  </a:lnTo>
                  <a:lnTo>
                    <a:pt x="1929" y="2571"/>
                  </a:lnTo>
                  <a:lnTo>
                    <a:pt x="1909" y="2816"/>
                  </a:lnTo>
                  <a:lnTo>
                    <a:pt x="2029" y="3349"/>
                  </a:lnTo>
                  <a:lnTo>
                    <a:pt x="1758" y="2878"/>
                  </a:lnTo>
                  <a:lnTo>
                    <a:pt x="1563" y="2697"/>
                  </a:lnTo>
                  <a:lnTo>
                    <a:pt x="1015" y="1310"/>
                  </a:lnTo>
                  <a:lnTo>
                    <a:pt x="467" y="2697"/>
                  </a:lnTo>
                  <a:lnTo>
                    <a:pt x="272" y="2878"/>
                  </a:lnTo>
                  <a:lnTo>
                    <a:pt x="0" y="3349"/>
                  </a:lnTo>
                  <a:lnTo>
                    <a:pt x="121" y="2816"/>
                  </a:lnTo>
                  <a:lnTo>
                    <a:pt x="100" y="2571"/>
                  </a:lnTo>
                  <a:lnTo>
                    <a:pt x="425" y="1698"/>
                  </a:lnTo>
                  <a:lnTo>
                    <a:pt x="237" y="1698"/>
                  </a:lnTo>
                  <a:lnTo>
                    <a:pt x="237" y="1838"/>
                  </a:lnTo>
                  <a:lnTo>
                    <a:pt x="148" y="1838"/>
                  </a:lnTo>
                  <a:lnTo>
                    <a:pt x="148" y="1470"/>
                  </a:lnTo>
                  <a:lnTo>
                    <a:pt x="237" y="1470"/>
                  </a:lnTo>
                  <a:lnTo>
                    <a:pt x="237" y="1611"/>
                  </a:lnTo>
                  <a:lnTo>
                    <a:pt x="457" y="1611"/>
                  </a:lnTo>
                  <a:lnTo>
                    <a:pt x="646" y="1103"/>
                  </a:lnTo>
                  <a:lnTo>
                    <a:pt x="622" y="1064"/>
                  </a:lnTo>
                  <a:lnTo>
                    <a:pt x="603" y="1022"/>
                  </a:lnTo>
                  <a:lnTo>
                    <a:pt x="590" y="977"/>
                  </a:lnTo>
                  <a:lnTo>
                    <a:pt x="581" y="931"/>
                  </a:lnTo>
                  <a:lnTo>
                    <a:pt x="578" y="882"/>
                  </a:lnTo>
                  <a:lnTo>
                    <a:pt x="581" y="831"/>
                  </a:lnTo>
                  <a:lnTo>
                    <a:pt x="590" y="782"/>
                  </a:lnTo>
                  <a:lnTo>
                    <a:pt x="605" y="736"/>
                  </a:lnTo>
                  <a:lnTo>
                    <a:pt x="625" y="692"/>
                  </a:lnTo>
                  <a:lnTo>
                    <a:pt x="651" y="652"/>
                  </a:lnTo>
                  <a:lnTo>
                    <a:pt x="680" y="615"/>
                  </a:lnTo>
                  <a:lnTo>
                    <a:pt x="714" y="581"/>
                  </a:lnTo>
                  <a:lnTo>
                    <a:pt x="752" y="551"/>
                  </a:lnTo>
                  <a:lnTo>
                    <a:pt x="792" y="526"/>
                  </a:lnTo>
                  <a:lnTo>
                    <a:pt x="837" y="506"/>
                  </a:lnTo>
                  <a:lnTo>
                    <a:pt x="883" y="491"/>
                  </a:lnTo>
                  <a:lnTo>
                    <a:pt x="933" y="481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7"/>
            <p:cNvSpPr>
              <a:spLocks/>
            </p:cNvSpPr>
            <p:nvPr/>
          </p:nvSpPr>
          <p:spPr bwMode="auto">
            <a:xfrm>
              <a:off x="217" y="2469"/>
              <a:ext cx="35" cy="35"/>
            </a:xfrm>
            <a:custGeom>
              <a:avLst/>
              <a:gdLst>
                <a:gd name="T0" fmla="*/ 141 w 280"/>
                <a:gd name="T1" fmla="*/ 0 h 276"/>
                <a:gd name="T2" fmla="*/ 169 w 280"/>
                <a:gd name="T3" fmla="*/ 2 h 276"/>
                <a:gd name="T4" fmla="*/ 194 w 280"/>
                <a:gd name="T5" fmla="*/ 11 h 276"/>
                <a:gd name="T6" fmla="*/ 218 w 280"/>
                <a:gd name="T7" fmla="*/ 24 h 276"/>
                <a:gd name="T8" fmla="*/ 239 w 280"/>
                <a:gd name="T9" fmla="*/ 41 h 276"/>
                <a:gd name="T10" fmla="*/ 255 w 280"/>
                <a:gd name="T11" fmla="*/ 61 h 276"/>
                <a:gd name="T12" fmla="*/ 268 w 280"/>
                <a:gd name="T13" fmla="*/ 84 h 276"/>
                <a:gd name="T14" fmla="*/ 277 w 280"/>
                <a:gd name="T15" fmla="*/ 111 h 276"/>
                <a:gd name="T16" fmla="*/ 280 w 280"/>
                <a:gd name="T17" fmla="*/ 138 h 276"/>
                <a:gd name="T18" fmla="*/ 277 w 280"/>
                <a:gd name="T19" fmla="*/ 166 h 276"/>
                <a:gd name="T20" fmla="*/ 268 w 280"/>
                <a:gd name="T21" fmla="*/ 192 h 276"/>
                <a:gd name="T22" fmla="*/ 255 w 280"/>
                <a:gd name="T23" fmla="*/ 215 h 276"/>
                <a:gd name="T24" fmla="*/ 239 w 280"/>
                <a:gd name="T25" fmla="*/ 236 h 276"/>
                <a:gd name="T26" fmla="*/ 218 w 280"/>
                <a:gd name="T27" fmla="*/ 252 h 276"/>
                <a:gd name="T28" fmla="*/ 194 w 280"/>
                <a:gd name="T29" fmla="*/ 265 h 276"/>
                <a:gd name="T30" fmla="*/ 169 w 280"/>
                <a:gd name="T31" fmla="*/ 273 h 276"/>
                <a:gd name="T32" fmla="*/ 141 w 280"/>
                <a:gd name="T33" fmla="*/ 276 h 276"/>
                <a:gd name="T34" fmla="*/ 112 w 280"/>
                <a:gd name="T35" fmla="*/ 273 h 276"/>
                <a:gd name="T36" fmla="*/ 86 w 280"/>
                <a:gd name="T37" fmla="*/ 265 h 276"/>
                <a:gd name="T38" fmla="*/ 63 w 280"/>
                <a:gd name="T39" fmla="*/ 252 h 276"/>
                <a:gd name="T40" fmla="*/ 41 w 280"/>
                <a:gd name="T41" fmla="*/ 236 h 276"/>
                <a:gd name="T42" fmla="*/ 24 w 280"/>
                <a:gd name="T43" fmla="*/ 215 h 276"/>
                <a:gd name="T44" fmla="*/ 11 w 280"/>
                <a:gd name="T45" fmla="*/ 192 h 276"/>
                <a:gd name="T46" fmla="*/ 4 w 280"/>
                <a:gd name="T47" fmla="*/ 166 h 276"/>
                <a:gd name="T48" fmla="*/ 0 w 280"/>
                <a:gd name="T49" fmla="*/ 138 h 276"/>
                <a:gd name="T50" fmla="*/ 4 w 280"/>
                <a:gd name="T51" fmla="*/ 111 h 276"/>
                <a:gd name="T52" fmla="*/ 11 w 280"/>
                <a:gd name="T53" fmla="*/ 84 h 276"/>
                <a:gd name="T54" fmla="*/ 24 w 280"/>
                <a:gd name="T55" fmla="*/ 61 h 276"/>
                <a:gd name="T56" fmla="*/ 41 w 280"/>
                <a:gd name="T57" fmla="*/ 41 h 276"/>
                <a:gd name="T58" fmla="*/ 63 w 280"/>
                <a:gd name="T59" fmla="*/ 24 h 276"/>
                <a:gd name="T60" fmla="*/ 86 w 280"/>
                <a:gd name="T61" fmla="*/ 11 h 276"/>
                <a:gd name="T62" fmla="*/ 112 w 280"/>
                <a:gd name="T63" fmla="*/ 2 h 276"/>
                <a:gd name="T64" fmla="*/ 141 w 280"/>
                <a:gd name="T6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0" h="276">
                  <a:moveTo>
                    <a:pt x="141" y="0"/>
                  </a:moveTo>
                  <a:lnTo>
                    <a:pt x="169" y="2"/>
                  </a:lnTo>
                  <a:lnTo>
                    <a:pt x="194" y="11"/>
                  </a:lnTo>
                  <a:lnTo>
                    <a:pt x="218" y="24"/>
                  </a:lnTo>
                  <a:lnTo>
                    <a:pt x="239" y="41"/>
                  </a:lnTo>
                  <a:lnTo>
                    <a:pt x="255" y="61"/>
                  </a:lnTo>
                  <a:lnTo>
                    <a:pt x="268" y="84"/>
                  </a:lnTo>
                  <a:lnTo>
                    <a:pt x="277" y="111"/>
                  </a:lnTo>
                  <a:lnTo>
                    <a:pt x="280" y="138"/>
                  </a:lnTo>
                  <a:lnTo>
                    <a:pt x="277" y="166"/>
                  </a:lnTo>
                  <a:lnTo>
                    <a:pt x="268" y="192"/>
                  </a:lnTo>
                  <a:lnTo>
                    <a:pt x="255" y="215"/>
                  </a:lnTo>
                  <a:lnTo>
                    <a:pt x="239" y="236"/>
                  </a:lnTo>
                  <a:lnTo>
                    <a:pt x="218" y="252"/>
                  </a:lnTo>
                  <a:lnTo>
                    <a:pt x="194" y="265"/>
                  </a:lnTo>
                  <a:lnTo>
                    <a:pt x="169" y="273"/>
                  </a:lnTo>
                  <a:lnTo>
                    <a:pt x="141" y="276"/>
                  </a:lnTo>
                  <a:lnTo>
                    <a:pt x="112" y="273"/>
                  </a:lnTo>
                  <a:lnTo>
                    <a:pt x="86" y="265"/>
                  </a:lnTo>
                  <a:lnTo>
                    <a:pt x="63" y="252"/>
                  </a:lnTo>
                  <a:lnTo>
                    <a:pt x="41" y="236"/>
                  </a:lnTo>
                  <a:lnTo>
                    <a:pt x="24" y="215"/>
                  </a:lnTo>
                  <a:lnTo>
                    <a:pt x="11" y="192"/>
                  </a:lnTo>
                  <a:lnTo>
                    <a:pt x="4" y="166"/>
                  </a:lnTo>
                  <a:lnTo>
                    <a:pt x="0" y="138"/>
                  </a:lnTo>
                  <a:lnTo>
                    <a:pt x="4" y="111"/>
                  </a:lnTo>
                  <a:lnTo>
                    <a:pt x="11" y="84"/>
                  </a:lnTo>
                  <a:lnTo>
                    <a:pt x="24" y="61"/>
                  </a:lnTo>
                  <a:lnTo>
                    <a:pt x="41" y="41"/>
                  </a:lnTo>
                  <a:lnTo>
                    <a:pt x="63" y="24"/>
                  </a:lnTo>
                  <a:lnTo>
                    <a:pt x="86" y="11"/>
                  </a:lnTo>
                  <a:lnTo>
                    <a:pt x="112" y="2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1377400" y="2222972"/>
            <a:ext cx="2616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/>
              <a:t>Goal</a:t>
            </a:r>
            <a:endParaRPr lang="en-US" sz="7200" b="1" dirty="0"/>
          </a:p>
        </p:txBody>
      </p:sp>
      <p:sp>
        <p:nvSpPr>
          <p:cNvPr id="254" name="Rectangle 253"/>
          <p:cNvSpPr/>
          <p:nvPr/>
        </p:nvSpPr>
        <p:spPr>
          <a:xfrm>
            <a:off x="2999531" y="4931423"/>
            <a:ext cx="7716341" cy="936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Với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những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ảnh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đưa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vào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hệ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thống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sẽ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phân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tích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và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đưa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ra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các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kết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quả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chính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xác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 (&gt; 70%)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899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248"/>
          <p:cNvGrpSpPr/>
          <p:nvPr/>
        </p:nvGrpSpPr>
        <p:grpSpPr>
          <a:xfrm>
            <a:off x="1535287" y="1929449"/>
            <a:ext cx="9898147" cy="4403035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0" name="Freeform 5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6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7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8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8" name="Group 267"/>
          <p:cNvGrpSpPr/>
          <p:nvPr/>
        </p:nvGrpSpPr>
        <p:grpSpPr>
          <a:xfrm>
            <a:off x="5600239" y="934866"/>
            <a:ext cx="1022999" cy="1466789"/>
            <a:chOff x="6285507" y="4056652"/>
            <a:chExt cx="1361612" cy="1952296"/>
          </a:xfrm>
        </p:grpSpPr>
        <p:grpSp>
          <p:nvGrpSpPr>
            <p:cNvPr id="269" name="Group 268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2" name="Group 271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273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4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70" name="TextBox 269"/>
            <p:cNvSpPr txBox="1"/>
            <p:nvPr/>
          </p:nvSpPr>
          <p:spPr>
            <a:xfrm>
              <a:off x="6371735" y="4585647"/>
              <a:ext cx="1189156" cy="3686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1581245" y="506059"/>
            <a:ext cx="1022999" cy="1466789"/>
            <a:chOff x="6285507" y="4056652"/>
            <a:chExt cx="1361612" cy="1952296"/>
          </a:xfrm>
        </p:grpSpPr>
        <p:grpSp>
          <p:nvGrpSpPr>
            <p:cNvPr id="276" name="Group 275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79" name="Group 278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280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1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77" name="TextBox 276"/>
            <p:cNvSpPr txBox="1"/>
            <p:nvPr/>
          </p:nvSpPr>
          <p:spPr>
            <a:xfrm>
              <a:off x="6371735" y="4585647"/>
              <a:ext cx="1189156" cy="3686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kern="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Introduce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3374705" y="2303154"/>
            <a:ext cx="3183748" cy="2362279"/>
            <a:chOff x="6285507" y="4056652"/>
            <a:chExt cx="1361612" cy="1952296"/>
          </a:xfrm>
        </p:grpSpPr>
        <p:grpSp>
          <p:nvGrpSpPr>
            <p:cNvPr id="290" name="Group 289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292" name="Rectangle 291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3" name="Group 292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294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5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400">
                    <a:defRPr/>
                  </a:pPr>
                  <a:endParaRPr lang="en-US" sz="1800" kern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91" name="TextBox 290"/>
            <p:cNvSpPr txBox="1"/>
            <p:nvPr/>
          </p:nvSpPr>
          <p:spPr>
            <a:xfrm>
              <a:off x="6371735" y="4528351"/>
              <a:ext cx="1189156" cy="4832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Objective</a:t>
              </a:r>
              <a:endParaRPr 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521544" y="3508882"/>
            <a:ext cx="3528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2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1257</TotalTime>
  <Words>1182</Words>
  <Application>Microsoft Office PowerPoint</Application>
  <PresentationFormat>Widescreen</PresentationFormat>
  <Paragraphs>128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Book Antiqua</vt:lpstr>
      <vt:lpstr>Bookman Old Style</vt:lpstr>
      <vt:lpstr>Calibri</vt:lpstr>
      <vt:lpstr>Calibri Light</vt:lpstr>
      <vt:lpstr>Gabriola</vt:lpstr>
      <vt:lpstr>Georgia</vt:lpstr>
      <vt:lpstr>Times New Roman</vt:lpstr>
      <vt:lpstr>Wingdings</vt:lpstr>
      <vt:lpstr>Celestial</vt:lpstr>
      <vt:lpstr> Nhận Dạng phương tiện giao thông</vt:lpstr>
      <vt:lpstr>PowerPoint Presentation</vt:lpstr>
      <vt:lpstr>PowerPoint Presentation</vt:lpstr>
      <vt:lpstr>Lí do chọn đề tài:</vt:lpstr>
      <vt:lpstr>PowerPoint Presentation</vt:lpstr>
      <vt:lpstr>Ý nghĩa</vt:lpstr>
      <vt:lpstr>PowerPoint Presentation</vt:lpstr>
      <vt:lpstr>PowerPoint Presentation</vt:lpstr>
      <vt:lpstr>PowerPoint Presentation</vt:lpstr>
      <vt:lpstr>PowerPoint Presentation</vt:lpstr>
      <vt:lpstr>Flow CHART</vt:lpstr>
      <vt:lpstr>PowerPoint Presentation</vt:lpstr>
      <vt:lpstr>Convolutional Neural Network (CNN)</vt:lpstr>
      <vt:lpstr>Convolutional </vt:lpstr>
      <vt:lpstr>Fully Connected Layer (FC).</vt:lpstr>
      <vt:lpstr>Neural Networks</vt:lpstr>
      <vt:lpstr>Đánh giá: </vt:lpstr>
      <vt:lpstr>Model</vt:lpstr>
      <vt:lpstr>Thank 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120</cp:revision>
  <dcterms:created xsi:type="dcterms:W3CDTF">2018-10-23T02:07:15Z</dcterms:created>
  <dcterms:modified xsi:type="dcterms:W3CDTF">2018-12-17T16:43:11Z</dcterms:modified>
</cp:coreProperties>
</file>