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1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59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495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78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738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5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22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05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5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2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51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5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5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7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0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A40EA-6B99-4634-B2DE-C8FA3B9B08AE}" type="datetimeFigureOut">
              <a:rPr lang="en-US" smtClean="0"/>
              <a:t>2025-04-25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FF06-554B-41B5-A584-8DE6D47D0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1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17E5-6804-453D-820A-627EB24F05C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2025-04-25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41BA-EED3-43F1-8565-274E17B6C9A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5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4351"/>
            <a:ext cx="5562600" cy="838200"/>
          </a:xfrm>
        </p:spPr>
        <p:txBody>
          <a:bodyPr>
            <a:noAutofit/>
          </a:bodyPr>
          <a:lstStyle/>
          <a:p>
            <a:pPr algn="l"/>
            <a:r>
              <a:rPr lang="en-US" sz="55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E C H S H O P</a:t>
            </a:r>
            <a:endParaRPr lang="en-US" sz="5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318052"/>
            <a:ext cx="21386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1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T2406E – G5</a:t>
            </a:r>
            <a:endParaRPr lang="en-US" sz="21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24600" y="4137452"/>
            <a:ext cx="21478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100" b="1" smtClean="0">
                <a:solidFill>
                  <a:schemeClr val="bg1"/>
                </a:solidFill>
              </a:rPr>
              <a:t>Trần Kim Thịnh</a:t>
            </a:r>
            <a:endParaRPr lang="en-US" sz="21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79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857250"/>
          </a:xfrm>
        </p:spPr>
        <p:txBody>
          <a:bodyPr>
            <a:noAutofit/>
          </a:bodyPr>
          <a:lstStyle/>
          <a:p>
            <a:pPr algn="l"/>
            <a:r>
              <a:rPr lang="en-US" sz="3400" b="1" spc="300" smtClean="0">
                <a:solidFill>
                  <a:srgbClr val="0D6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3400" b="1" spc="300">
              <a:solidFill>
                <a:srgbClr val="0D6EF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7242" y="1122477"/>
            <a:ext cx="1728358" cy="2516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Bootstrap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69288" y="1123950"/>
            <a:ext cx="1383712" cy="1971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Apache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339336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76550"/>
            <a:ext cx="1676400" cy="857250"/>
          </a:xfrm>
        </p:spPr>
        <p:txBody>
          <a:bodyPr>
            <a:noAutofit/>
          </a:bodyPr>
          <a:lstStyle/>
          <a:p>
            <a:pPr algn="l"/>
            <a:r>
              <a:rPr lang="en-US" sz="3400" b="1" spc="300" smtClean="0">
                <a:solidFill>
                  <a:srgbClr val="0D6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3400" b="1" spc="300">
              <a:solidFill>
                <a:srgbClr val="0D6EF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2400" y="3105149"/>
            <a:ext cx="11672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1284" y="3105148"/>
            <a:ext cx="1172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5818" y="3867150"/>
            <a:ext cx="1293047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">
                <a:solidFill>
                  <a:prstClr val="black"/>
                </a:solidFill>
              </a:rPr>
              <a:t>People </a:t>
            </a:r>
            <a:r>
              <a:rPr lang="en-US" sz="1300" smtClean="0">
                <a:solidFill>
                  <a:prstClr val="black"/>
                </a:solidFill>
              </a:rPr>
              <a:t>who</a:t>
            </a:r>
          </a:p>
          <a:p>
            <a:pPr algn="ctr"/>
            <a:r>
              <a:rPr lang="en-US" sz="1300">
                <a:solidFill>
                  <a:prstClr val="black"/>
                </a:solidFill>
              </a:rPr>
              <a:t>v</a:t>
            </a:r>
            <a:r>
              <a:rPr lang="en-US" sz="1300" smtClean="0">
                <a:solidFill>
                  <a:prstClr val="black"/>
                </a:solidFill>
              </a:rPr>
              <a:t>isit the </a:t>
            </a:r>
            <a:r>
              <a:rPr lang="en-US" sz="1300">
                <a:solidFill>
                  <a:prstClr val="black"/>
                </a:solidFill>
              </a:rPr>
              <a:t>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81800" y="3867150"/>
            <a:ext cx="1560940" cy="4924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300" smtClean="0">
                <a:solidFill>
                  <a:prstClr val="black"/>
                </a:solidFill>
              </a:rPr>
              <a:t>People </a:t>
            </a:r>
            <a:r>
              <a:rPr lang="en-US" sz="1300">
                <a:solidFill>
                  <a:prstClr val="black"/>
                </a:solidFill>
              </a:rPr>
              <a:t>who</a:t>
            </a:r>
          </a:p>
          <a:p>
            <a:pPr algn="ctr"/>
            <a:r>
              <a:rPr lang="en-US" sz="1300">
                <a:solidFill>
                  <a:prstClr val="black"/>
                </a:solidFill>
              </a:rPr>
              <a:t>manage the website</a:t>
            </a:r>
          </a:p>
        </p:txBody>
      </p:sp>
    </p:spTree>
    <p:extLst>
      <p:ext uri="{BB962C8B-B14F-4D97-AF65-F5344CB8AC3E}">
        <p14:creationId xmlns:p14="http://schemas.microsoft.com/office/powerpoint/2010/main" val="33951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857250"/>
          </a:xfrm>
        </p:spPr>
        <p:txBody>
          <a:bodyPr>
            <a:noAutofit/>
          </a:bodyPr>
          <a:lstStyle/>
          <a:p>
            <a:pPr algn="l"/>
            <a:r>
              <a:rPr lang="en-US" sz="3400" b="1" spc="300" smtClean="0">
                <a:solidFill>
                  <a:srgbClr val="0D6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US" sz="3400" b="1" spc="300">
              <a:solidFill>
                <a:srgbClr val="0D6EF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95350"/>
            <a:ext cx="10614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Visitors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14350"/>
            <a:ext cx="263854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See information about: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The shop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Banners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2190750"/>
            <a:ext cx="3154774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Register accounts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Place </a:t>
            </a:r>
            <a:r>
              <a:rPr lang="en-US" smtClean="0">
                <a:solidFill>
                  <a:schemeClr val="bg1"/>
                </a:solidFill>
              </a:rPr>
              <a:t>orders to buy products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29000" cy="857250"/>
          </a:xfrm>
        </p:spPr>
        <p:txBody>
          <a:bodyPr>
            <a:noAutofit/>
          </a:bodyPr>
          <a:lstStyle/>
          <a:p>
            <a:pPr algn="l"/>
            <a:r>
              <a:rPr lang="en-US" sz="3400" b="1" spc="300" smtClean="0">
                <a:solidFill>
                  <a:srgbClr val="0D6E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  <a:endParaRPr lang="en-US" sz="3400" b="1" spc="300">
              <a:solidFill>
                <a:srgbClr val="0D6EF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895350"/>
            <a:ext cx="10807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smtClean="0">
                <a:latin typeface="Arial" panose="020B0604020202020204" pitchFamily="34" charset="0"/>
                <a:cs typeface="Arial" panose="020B0604020202020204" pitchFamily="34" charset="0"/>
              </a:rPr>
              <a:t>Admins</a:t>
            </a:r>
            <a:endParaRPr lang="en-US" sz="2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14350"/>
            <a:ext cx="2703945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Manage information of: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Brands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Products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Categories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Collections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Slides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Visitors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chemeClr val="bg1"/>
                </a:solidFill>
              </a:rPr>
              <a:t>Purchases</a:t>
            </a:r>
          </a:p>
        </p:txBody>
      </p:sp>
    </p:spTree>
    <p:extLst>
      <p:ext uri="{BB962C8B-B14F-4D97-AF65-F5344CB8AC3E}">
        <p14:creationId xmlns:p14="http://schemas.microsoft.com/office/powerpoint/2010/main" val="423924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829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71</Words>
  <Application>Microsoft Office PowerPoint</Application>
  <PresentationFormat>On-screen Show (16:9)</PresentationFormat>
  <Paragraphs>39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T E C H S H O P</vt:lpstr>
      <vt:lpstr>Technologies</vt:lpstr>
      <vt:lpstr>Users</vt:lpstr>
      <vt:lpstr>Use Cases</vt:lpstr>
      <vt:lpstr>Use Cases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 Dev_</dc:creator>
  <cp:lastModifiedBy>Semi Dev_</cp:lastModifiedBy>
  <cp:revision>23</cp:revision>
  <dcterms:created xsi:type="dcterms:W3CDTF">2025-04-25T08:43:21Z</dcterms:created>
  <dcterms:modified xsi:type="dcterms:W3CDTF">2025-04-25T10:54:16Z</dcterms:modified>
</cp:coreProperties>
</file>