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8" r:id="rId3"/>
    <p:sldId id="259" r:id="rId4"/>
    <p:sldId id="260" r:id="rId5"/>
    <p:sldId id="267" r:id="rId6"/>
    <p:sldId id="263" r:id="rId7"/>
    <p:sldId id="264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7" r:id="rId16"/>
    <p:sldId id="275" r:id="rId17"/>
    <p:sldId id="276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55" d="100"/>
          <a:sy n="55" d="100"/>
        </p:scale>
        <p:origin x="51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8845-2B3B-4004-8AC9-26798C1D79C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6A02-1983-4C54-ACFA-B3C154D9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28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8845-2B3B-4004-8AC9-26798C1D79C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6A02-1983-4C54-ACFA-B3C154D9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1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8845-2B3B-4004-8AC9-26798C1D79C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6A02-1983-4C54-ACFA-B3C154D91DF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2514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8845-2B3B-4004-8AC9-26798C1D79C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6A02-1983-4C54-ACFA-B3C154D9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99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8845-2B3B-4004-8AC9-26798C1D79C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6A02-1983-4C54-ACFA-B3C154D91DF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9878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8845-2B3B-4004-8AC9-26798C1D79C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6A02-1983-4C54-ACFA-B3C154D9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77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8845-2B3B-4004-8AC9-26798C1D79C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6A02-1983-4C54-ACFA-B3C154D9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86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8845-2B3B-4004-8AC9-26798C1D79C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6A02-1983-4C54-ACFA-B3C154D9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8845-2B3B-4004-8AC9-26798C1D79C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6A02-1983-4C54-ACFA-B3C154D9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5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8845-2B3B-4004-8AC9-26798C1D79C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6A02-1983-4C54-ACFA-B3C154D9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2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8845-2B3B-4004-8AC9-26798C1D79C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6A02-1983-4C54-ACFA-B3C154D9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8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8845-2B3B-4004-8AC9-26798C1D79C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6A02-1983-4C54-ACFA-B3C154D9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5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8845-2B3B-4004-8AC9-26798C1D79C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6A02-1983-4C54-ACFA-B3C154D9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7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8845-2B3B-4004-8AC9-26798C1D79C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6A02-1983-4C54-ACFA-B3C154D9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7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8845-2B3B-4004-8AC9-26798C1D79C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6A02-1983-4C54-ACFA-B3C154D9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1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8845-2B3B-4004-8AC9-26798C1D79C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6A02-1983-4C54-ACFA-B3C154D9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3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B8845-2B3B-4004-8AC9-26798C1D79C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616A02-1983-4C54-ACFA-B3C154D9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3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unity3d.com/Manual/UNetUsingHLAPI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unity3d.com/Manual/UNetConce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unity3d.com/Manual/UNetConce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unity3d.com/Manual/UNetConce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Virtual_realit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Virtual_real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58844"/>
            <a:ext cx="9144000" cy="108363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ĐỒ ÁN TỐT NGHIỆP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4759" y="2683379"/>
            <a:ext cx="9873241" cy="1905713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16000" b="1" dirty="0">
                <a:solidFill>
                  <a:schemeClr val="tx1"/>
                </a:solidFill>
              </a:rPr>
              <a:t>TÌM HIỂU CÔNG </a:t>
            </a:r>
            <a:r>
              <a:rPr lang="en-US" sz="16000" b="1" dirty="0" smtClean="0">
                <a:solidFill>
                  <a:schemeClr val="tx1"/>
                </a:solidFill>
              </a:rPr>
              <a:t>NGHỆ </a:t>
            </a:r>
            <a:r>
              <a:rPr lang="en-US" sz="16000" b="1" dirty="0">
                <a:solidFill>
                  <a:schemeClr val="tx1"/>
                </a:solidFill>
              </a:rPr>
              <a:t>VR </a:t>
            </a:r>
            <a:br>
              <a:rPr lang="en-US" sz="16000" b="1" dirty="0">
                <a:solidFill>
                  <a:schemeClr val="tx1"/>
                </a:solidFill>
              </a:rPr>
            </a:br>
            <a:r>
              <a:rPr lang="en-US" sz="16000" b="1" dirty="0">
                <a:solidFill>
                  <a:schemeClr val="tx1"/>
                </a:solidFill>
              </a:rPr>
              <a:t>VÀ XÂY DỰNG ỨNG DỤNG GAME HÀNH ĐỘNG </a:t>
            </a:r>
            <a:r>
              <a:rPr lang="en-US" sz="16000" b="1" dirty="0" smtClean="0">
                <a:solidFill>
                  <a:schemeClr val="tx1"/>
                </a:solidFill>
              </a:rPr>
              <a:t>THỰC TẾ </a:t>
            </a:r>
            <a:r>
              <a:rPr lang="en-US" sz="16000" b="1" dirty="0" smtClean="0">
                <a:solidFill>
                  <a:schemeClr val="tx1"/>
                </a:solidFill>
              </a:rPr>
              <a:t>ẢO</a:t>
            </a: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endParaRPr lang="en-US" sz="4900" i="1" dirty="0" smtClean="0">
              <a:solidFill>
                <a:schemeClr val="tx1"/>
              </a:solidFill>
            </a:endParaRPr>
          </a:p>
          <a:p>
            <a:r>
              <a:rPr lang="en-US" sz="4900" i="1" dirty="0" err="1" smtClean="0">
                <a:solidFill>
                  <a:schemeClr val="tx1"/>
                </a:solidFill>
              </a:rPr>
              <a:t>Người</a:t>
            </a:r>
            <a:r>
              <a:rPr lang="en-US" sz="4900" i="1" dirty="0" smtClean="0">
                <a:solidFill>
                  <a:schemeClr val="tx1"/>
                </a:solidFill>
              </a:rPr>
              <a:t> </a:t>
            </a:r>
            <a:r>
              <a:rPr lang="en-US" sz="4900" i="1" dirty="0">
                <a:solidFill>
                  <a:schemeClr val="tx1"/>
                </a:solidFill>
              </a:rPr>
              <a:t>h</a:t>
            </a:r>
            <a:r>
              <a:rPr lang="vi-VN" sz="4900" i="1" dirty="0">
                <a:solidFill>
                  <a:schemeClr val="tx1"/>
                </a:solidFill>
              </a:rPr>
              <a:t>ướng dẫn</a:t>
            </a:r>
            <a:r>
              <a:rPr lang="vi-VN" sz="4900" dirty="0">
                <a:solidFill>
                  <a:schemeClr val="tx1"/>
                </a:solidFill>
              </a:rPr>
              <a:t>: </a:t>
            </a:r>
            <a:r>
              <a:rPr lang="vi-VN" sz="4900" b="1" dirty="0">
                <a:solidFill>
                  <a:schemeClr val="tx1"/>
                </a:solidFill>
              </a:rPr>
              <a:t>T</a:t>
            </a:r>
            <a:r>
              <a:rPr lang="en-US" sz="4900" b="1" dirty="0" err="1">
                <a:solidFill>
                  <a:schemeClr val="tx1"/>
                </a:solidFill>
              </a:rPr>
              <a:t>hầy</a:t>
            </a:r>
            <a:r>
              <a:rPr lang="en-US" sz="4900" b="1" dirty="0">
                <a:solidFill>
                  <a:schemeClr val="tx1"/>
                </a:solidFill>
              </a:rPr>
              <a:t> VŨ ĐÌNH HỒNG</a:t>
            </a:r>
            <a:endParaRPr lang="en-US" sz="4900" dirty="0">
              <a:solidFill>
                <a:schemeClr val="tx1"/>
              </a:solidFill>
            </a:endParaRPr>
          </a:p>
          <a:p>
            <a:r>
              <a:rPr lang="vi-VN" sz="4900" i="1" dirty="0">
                <a:solidFill>
                  <a:schemeClr val="tx1"/>
                </a:solidFill>
              </a:rPr>
              <a:t>Người thực hiện</a:t>
            </a:r>
            <a:r>
              <a:rPr lang="vi-VN" sz="4900" dirty="0">
                <a:solidFill>
                  <a:schemeClr val="tx1"/>
                </a:solidFill>
              </a:rPr>
              <a:t>:</a:t>
            </a:r>
            <a:r>
              <a:rPr lang="vi-VN" sz="4900" b="1" dirty="0">
                <a:solidFill>
                  <a:schemeClr val="tx1"/>
                </a:solidFill>
              </a:rPr>
              <a:t>   </a:t>
            </a:r>
            <a:r>
              <a:rPr lang="en-US" sz="4900" b="1" dirty="0">
                <a:solidFill>
                  <a:schemeClr val="tx1"/>
                </a:solidFill>
              </a:rPr>
              <a:t>NGUYỄN DUY HÀN LÂM – MSSV: 51403229</a:t>
            </a:r>
            <a:endParaRPr lang="en-US" sz="4900" dirty="0">
              <a:solidFill>
                <a:schemeClr val="tx1"/>
              </a:solidFill>
            </a:endParaRPr>
          </a:p>
          <a:p>
            <a:r>
              <a:rPr lang="en-US" sz="4900" b="1" dirty="0">
                <a:solidFill>
                  <a:schemeClr val="tx1"/>
                </a:solidFill>
              </a:rPr>
              <a:t>TRẦN TRUNG THỊNH – MSSV: 51403351</a:t>
            </a:r>
            <a:endParaRPr lang="en-US" sz="4900" dirty="0">
              <a:solidFill>
                <a:schemeClr val="tx1"/>
              </a:solidFill>
            </a:endParaRPr>
          </a:p>
          <a:p>
            <a:r>
              <a:rPr lang="vi-VN" sz="4900" dirty="0">
                <a:solidFill>
                  <a:schemeClr val="tx1"/>
                </a:solidFill>
              </a:rPr>
              <a:t>Khoá    </a:t>
            </a:r>
            <a:r>
              <a:rPr lang="vi-VN" sz="4900" b="1" dirty="0">
                <a:solidFill>
                  <a:schemeClr val="tx1"/>
                </a:solidFill>
              </a:rPr>
              <a:t> :    </a:t>
            </a:r>
            <a:r>
              <a:rPr lang="en-US" sz="4900" b="1" dirty="0">
                <a:solidFill>
                  <a:schemeClr val="tx1"/>
                </a:solidFill>
              </a:rPr>
              <a:t>18</a:t>
            </a:r>
            <a:endParaRPr lang="en-US" sz="4900" dirty="0">
              <a:solidFill>
                <a:schemeClr val="tx1"/>
              </a:solidFill>
            </a:endParaRPr>
          </a:p>
          <a:p>
            <a:pPr algn="ctr"/>
            <a:endParaRPr lang="en-US" sz="49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" y="0"/>
            <a:ext cx="1454544" cy="12493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774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091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2.1 </a:t>
            </a:r>
            <a:r>
              <a:rPr lang="en-US" sz="3600" b="1" dirty="0" err="1"/>
              <a:t>Các</a:t>
            </a:r>
            <a:r>
              <a:rPr lang="en-US" sz="3600" b="1" dirty="0"/>
              <a:t> </a:t>
            </a:r>
            <a:r>
              <a:rPr lang="en-US" sz="3600" b="1" dirty="0" err="1"/>
              <a:t>thông</a:t>
            </a:r>
            <a:r>
              <a:rPr lang="en-US" sz="3600" b="1" dirty="0"/>
              <a:t> tin </a:t>
            </a:r>
            <a:r>
              <a:rPr lang="en-US" sz="3600" b="1" dirty="0" err="1"/>
              <a:t>chung</a:t>
            </a:r>
            <a:r>
              <a:rPr lang="en-US" sz="3600" b="1" dirty="0"/>
              <a:t> </a:t>
            </a:r>
            <a:r>
              <a:rPr lang="en-US" sz="3600" b="1" dirty="0" err="1"/>
              <a:t>về</a:t>
            </a:r>
            <a:r>
              <a:rPr lang="en-US" sz="3600" b="1" dirty="0"/>
              <a:t> </a:t>
            </a:r>
            <a:r>
              <a:rPr lang="en-US" sz="3600" b="1" dirty="0" err="1"/>
              <a:t>trò</a:t>
            </a:r>
            <a:r>
              <a:rPr lang="en-US" sz="3600" b="1" dirty="0"/>
              <a:t> </a:t>
            </a:r>
            <a:r>
              <a:rPr lang="en-US" sz="3600" b="1" dirty="0" err="1"/>
              <a:t>chơi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7035"/>
            <a:ext cx="10515600" cy="4133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2.1.3 </a:t>
            </a:r>
            <a:r>
              <a:rPr lang="en-US" b="1" i="1" dirty="0" err="1"/>
              <a:t>Mục</a:t>
            </a:r>
            <a:r>
              <a:rPr lang="en-US" b="1" i="1" dirty="0"/>
              <a:t> </a:t>
            </a:r>
            <a:r>
              <a:rPr lang="en-US" b="1" i="1" dirty="0" err="1"/>
              <a:t>tiêu</a:t>
            </a:r>
            <a:r>
              <a:rPr lang="en-US" b="1" i="1" dirty="0"/>
              <a:t> </a:t>
            </a:r>
            <a:r>
              <a:rPr lang="en-US" b="1" i="1" dirty="0" err="1"/>
              <a:t>hoàn</a:t>
            </a:r>
            <a:r>
              <a:rPr lang="en-US" b="1" i="1" dirty="0"/>
              <a:t> </a:t>
            </a:r>
            <a:r>
              <a:rPr lang="en-US" b="1" i="1" dirty="0" err="1"/>
              <a:t>thành</a:t>
            </a:r>
            <a:r>
              <a:rPr lang="en-US" b="1" i="1" dirty="0"/>
              <a:t> </a:t>
            </a:r>
            <a:r>
              <a:rPr lang="en-US" b="1" i="1" dirty="0" err="1"/>
              <a:t>của</a:t>
            </a:r>
            <a:r>
              <a:rPr lang="en-US" b="1" i="1" dirty="0"/>
              <a:t> </a:t>
            </a:r>
            <a:r>
              <a:rPr lang="en-US" b="1" i="1" dirty="0" err="1"/>
              <a:t>trò</a:t>
            </a:r>
            <a:r>
              <a:rPr lang="en-US" b="1" i="1" dirty="0"/>
              <a:t> </a:t>
            </a:r>
            <a:r>
              <a:rPr lang="en-US" b="1" i="1" dirty="0" err="1"/>
              <a:t>chơi</a:t>
            </a:r>
            <a:endParaRPr lang="en-US" b="1" i="1" dirty="0"/>
          </a:p>
          <a:p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gắng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.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diệt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Zombie ở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" y="0"/>
            <a:ext cx="1454544" cy="1249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063080" y="4239948"/>
            <a:ext cx="3638550" cy="200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7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091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2.1 </a:t>
            </a:r>
            <a:r>
              <a:rPr lang="en-US" sz="3600" b="1" dirty="0" err="1"/>
              <a:t>Các</a:t>
            </a:r>
            <a:r>
              <a:rPr lang="en-US" sz="3600" b="1" dirty="0"/>
              <a:t> </a:t>
            </a:r>
            <a:r>
              <a:rPr lang="en-US" sz="3600" b="1" dirty="0" err="1"/>
              <a:t>thông</a:t>
            </a:r>
            <a:r>
              <a:rPr lang="en-US" sz="3600" b="1" dirty="0"/>
              <a:t> tin </a:t>
            </a:r>
            <a:r>
              <a:rPr lang="en-US" sz="3600" b="1" dirty="0" err="1"/>
              <a:t>chung</a:t>
            </a:r>
            <a:r>
              <a:rPr lang="en-US" sz="3600" b="1" dirty="0"/>
              <a:t> </a:t>
            </a:r>
            <a:r>
              <a:rPr lang="en-US" sz="3600" b="1" dirty="0" err="1"/>
              <a:t>về</a:t>
            </a:r>
            <a:r>
              <a:rPr lang="en-US" sz="3600" b="1" dirty="0"/>
              <a:t> </a:t>
            </a:r>
            <a:r>
              <a:rPr lang="en-US" sz="3600" b="1" dirty="0" err="1"/>
              <a:t>trò</a:t>
            </a:r>
            <a:r>
              <a:rPr lang="en-US" sz="3600" b="1" dirty="0"/>
              <a:t> </a:t>
            </a:r>
            <a:r>
              <a:rPr lang="en-US" sz="3600" b="1" dirty="0" err="1"/>
              <a:t>chơi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7035"/>
            <a:ext cx="10515600" cy="4133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/>
              <a:t>2.1.4 </a:t>
            </a:r>
            <a:r>
              <a:rPr lang="en-US" b="1" i="1" dirty="0" err="1"/>
              <a:t>Các</a:t>
            </a:r>
            <a:r>
              <a:rPr lang="en-US" b="1" i="1" dirty="0"/>
              <a:t> </a:t>
            </a:r>
            <a:r>
              <a:rPr lang="en-US" b="1" i="1" dirty="0" err="1"/>
              <a:t>tương</a:t>
            </a:r>
            <a:r>
              <a:rPr lang="en-US" b="1" i="1" dirty="0"/>
              <a:t> </a:t>
            </a:r>
            <a:r>
              <a:rPr lang="en-US" b="1" i="1" dirty="0" err="1"/>
              <a:t>tác</a:t>
            </a:r>
            <a:r>
              <a:rPr lang="en-US" b="1" i="1" dirty="0"/>
              <a:t> </a:t>
            </a:r>
            <a:r>
              <a:rPr lang="en-US" b="1" i="1" dirty="0" err="1"/>
              <a:t>của</a:t>
            </a:r>
            <a:r>
              <a:rPr lang="en-US" b="1" i="1" dirty="0"/>
              <a:t> </a:t>
            </a:r>
            <a:r>
              <a:rPr lang="en-US" b="1" i="1" dirty="0" err="1"/>
              <a:t>người</a:t>
            </a:r>
            <a:r>
              <a:rPr lang="en-US" b="1" i="1" dirty="0"/>
              <a:t> </a:t>
            </a:r>
            <a:r>
              <a:rPr lang="en-US" b="1" i="1" dirty="0" err="1"/>
              <a:t>dùng</a:t>
            </a:r>
            <a:endParaRPr lang="en-US" b="1" i="1" dirty="0"/>
          </a:p>
          <a:p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VR </a:t>
            </a:r>
            <a:r>
              <a:rPr lang="en-US" dirty="0" err="1"/>
              <a:t>đeo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.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, </a:t>
            </a:r>
            <a:r>
              <a:rPr lang="en-US" dirty="0" err="1"/>
              <a:t>nhảy</a:t>
            </a:r>
            <a:r>
              <a:rPr lang="en-US" dirty="0"/>
              <a:t> hay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bắn</a:t>
            </a:r>
            <a:r>
              <a:rPr lang="en-US" dirty="0"/>
              <a:t>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cầm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VR.</a:t>
            </a:r>
          </a:p>
          <a:p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2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LAN. 2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" y="0"/>
            <a:ext cx="1454544" cy="12493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28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728" y="2427009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CHƯƠNG 3 – XÂY DỰNG HỆ ĐA NGƯỜI CHƠI TRÊN NỀN MẠNG NỘI BỘ (LAN)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15553"/>
            <a:ext cx="10515600" cy="276141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" y="0"/>
            <a:ext cx="1454544" cy="12493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109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728" y="2427009"/>
            <a:ext cx="10515600" cy="1325563"/>
          </a:xfrm>
        </p:spPr>
        <p:txBody>
          <a:bodyPr/>
          <a:lstStyle/>
          <a:p>
            <a:pPr algn="ctr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95372"/>
            <a:ext cx="10515600" cy="3681591"/>
          </a:xfrm>
        </p:spPr>
        <p:txBody>
          <a:bodyPr/>
          <a:lstStyle/>
          <a:p>
            <a:r>
              <a:rPr lang="en-US" dirty="0"/>
              <a:t>Multiplayer Networking (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.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(</a:t>
            </a:r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)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(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) ở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ở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đất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" y="0"/>
            <a:ext cx="1454544" cy="12493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401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091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3.1 </a:t>
            </a:r>
            <a:r>
              <a:rPr lang="en-US" sz="3600" b="1" dirty="0" err="1"/>
              <a:t>Tổng</a:t>
            </a:r>
            <a:r>
              <a:rPr lang="en-US" sz="3600" b="1" dirty="0"/>
              <a:t> </a:t>
            </a:r>
            <a:r>
              <a:rPr lang="en-US" sz="3600" b="1" dirty="0" err="1"/>
              <a:t>quan</a:t>
            </a:r>
            <a:r>
              <a:rPr lang="en-US" sz="3600" b="1" dirty="0"/>
              <a:t> </a:t>
            </a:r>
            <a:r>
              <a:rPr lang="en-US" sz="3600" b="1" dirty="0" err="1"/>
              <a:t>về</a:t>
            </a:r>
            <a:r>
              <a:rPr lang="en-US" sz="3600" b="1" dirty="0"/>
              <a:t> </a:t>
            </a:r>
            <a:r>
              <a:rPr lang="en-US" sz="3600" b="1" dirty="0" err="1"/>
              <a:t>mạng</a:t>
            </a:r>
            <a:r>
              <a:rPr lang="en-US" sz="3600" b="1" dirty="0"/>
              <a:t> </a:t>
            </a:r>
            <a:r>
              <a:rPr lang="en-US" sz="3600" b="1" dirty="0" err="1"/>
              <a:t>lưới</a:t>
            </a:r>
            <a:r>
              <a:rPr lang="en-US" sz="3600" b="1" dirty="0"/>
              <a:t> </a:t>
            </a:r>
            <a:r>
              <a:rPr lang="en-US" sz="3600" b="1" dirty="0" err="1"/>
              <a:t>đa</a:t>
            </a:r>
            <a:r>
              <a:rPr lang="en-US" sz="3600" b="1" dirty="0"/>
              <a:t> </a:t>
            </a:r>
            <a:r>
              <a:rPr lang="en-US" sz="3600" b="1" dirty="0" err="1"/>
              <a:t>người</a:t>
            </a:r>
            <a:r>
              <a:rPr lang="en-US" sz="3600" b="1" dirty="0"/>
              <a:t> </a:t>
            </a:r>
            <a:r>
              <a:rPr lang="en-US" sz="3600" b="1" dirty="0" err="1"/>
              <a:t>chơi</a:t>
            </a:r>
            <a:r>
              <a:rPr lang="en-US" sz="3600" b="1" dirty="0"/>
              <a:t> </a:t>
            </a:r>
            <a:r>
              <a:rPr lang="en-US" sz="3600" b="1" dirty="0" err="1"/>
              <a:t>của</a:t>
            </a:r>
            <a:r>
              <a:rPr lang="en-US" sz="3600" b="1" dirty="0"/>
              <a:t> 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7035"/>
            <a:ext cx="10515600" cy="4133011"/>
          </a:xfrm>
        </p:spPr>
        <p:txBody>
          <a:bodyPr>
            <a:normAutofit/>
          </a:bodyPr>
          <a:lstStyle/>
          <a:p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Unity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kịch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(script) API "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" (</a:t>
            </a:r>
            <a:r>
              <a:rPr lang="en-US" b="1" dirty="0"/>
              <a:t>High Level Scripting API</a:t>
            </a:r>
            <a:r>
              <a:rPr lang="en-US" dirty="0"/>
              <a:t> hay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/>
              <a:t>High Level API</a:t>
            </a:r>
            <a:r>
              <a:rPr lang="en-US" dirty="0"/>
              <a:t> (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/>
              <a:t>HLAPI</a:t>
            </a:r>
            <a:r>
              <a:rPr lang="en-US" dirty="0" smtClean="0"/>
              <a:t>)</a:t>
            </a:r>
          </a:p>
          <a:p>
            <a:r>
              <a:rPr lang="en-US" dirty="0"/>
              <a:t>High Level API (HLAPI)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Unity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(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.</a:t>
            </a:r>
            <a:r>
              <a:rPr lang="en-US" dirty="0" smtClean="0"/>
              <a:t>).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" y="0"/>
            <a:ext cx="1454544" cy="12493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48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091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3.1 </a:t>
            </a:r>
            <a:r>
              <a:rPr lang="en-US" sz="3600" b="1" dirty="0" err="1"/>
              <a:t>Tổng</a:t>
            </a:r>
            <a:r>
              <a:rPr lang="en-US" sz="3600" b="1" dirty="0"/>
              <a:t> </a:t>
            </a:r>
            <a:r>
              <a:rPr lang="en-US" sz="3600" b="1" dirty="0" err="1"/>
              <a:t>quan</a:t>
            </a:r>
            <a:r>
              <a:rPr lang="en-US" sz="3600" b="1" dirty="0"/>
              <a:t> </a:t>
            </a:r>
            <a:r>
              <a:rPr lang="en-US" sz="3600" b="1" dirty="0" err="1"/>
              <a:t>về</a:t>
            </a:r>
            <a:r>
              <a:rPr lang="en-US" sz="3600" b="1" dirty="0"/>
              <a:t> </a:t>
            </a:r>
            <a:r>
              <a:rPr lang="en-US" sz="3600" b="1" dirty="0" err="1"/>
              <a:t>mạng</a:t>
            </a:r>
            <a:r>
              <a:rPr lang="en-US" sz="3600" b="1" dirty="0"/>
              <a:t> </a:t>
            </a:r>
            <a:r>
              <a:rPr lang="en-US" sz="3600" b="1" dirty="0" err="1"/>
              <a:t>lưới</a:t>
            </a:r>
            <a:r>
              <a:rPr lang="en-US" sz="3600" b="1" dirty="0"/>
              <a:t> </a:t>
            </a:r>
            <a:r>
              <a:rPr lang="en-US" sz="3600" b="1" dirty="0" err="1"/>
              <a:t>đa</a:t>
            </a:r>
            <a:r>
              <a:rPr lang="en-US" sz="3600" b="1" dirty="0"/>
              <a:t> </a:t>
            </a:r>
            <a:r>
              <a:rPr lang="en-US" sz="3600" b="1" dirty="0" err="1"/>
              <a:t>người</a:t>
            </a:r>
            <a:r>
              <a:rPr lang="en-US" sz="3600" b="1" dirty="0"/>
              <a:t> </a:t>
            </a:r>
            <a:r>
              <a:rPr lang="en-US" sz="3600" b="1" dirty="0" err="1"/>
              <a:t>chơi</a:t>
            </a:r>
            <a:r>
              <a:rPr lang="en-US" sz="3600" b="1" dirty="0"/>
              <a:t> </a:t>
            </a:r>
            <a:r>
              <a:rPr lang="en-US" sz="3600" b="1" dirty="0" err="1"/>
              <a:t>của</a:t>
            </a:r>
            <a:r>
              <a:rPr lang="en-US" sz="3600" b="1" dirty="0"/>
              <a:t> 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7035"/>
            <a:ext cx="10515600" cy="4133011"/>
          </a:xfrm>
        </p:spPr>
        <p:txBody>
          <a:bodyPr>
            <a:normAutofit/>
          </a:bodyPr>
          <a:lstStyle/>
          <a:p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Unity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kịch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(script) API "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" (</a:t>
            </a:r>
            <a:r>
              <a:rPr lang="en-US" b="1" dirty="0"/>
              <a:t>High Level Scripting API</a:t>
            </a:r>
            <a:r>
              <a:rPr lang="en-US" dirty="0"/>
              <a:t> hay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/>
              <a:t>High Level API</a:t>
            </a:r>
            <a:r>
              <a:rPr lang="en-US" dirty="0"/>
              <a:t> (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/>
              <a:t>HLAPI</a:t>
            </a:r>
            <a:r>
              <a:rPr lang="en-US" dirty="0" smtClean="0"/>
              <a:t>)</a:t>
            </a:r>
          </a:p>
          <a:p>
            <a:r>
              <a:rPr lang="en-US" dirty="0"/>
              <a:t>High Level API (HLAPI)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Unity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(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.</a:t>
            </a:r>
            <a:r>
              <a:rPr lang="en-US" dirty="0" smtClean="0"/>
              <a:t>).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" y="0"/>
            <a:ext cx="1454544" cy="12493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710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091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3.1 </a:t>
            </a:r>
            <a:r>
              <a:rPr lang="en-US" sz="3600" b="1" dirty="0" err="1"/>
              <a:t>Tổng</a:t>
            </a:r>
            <a:r>
              <a:rPr lang="en-US" sz="3600" b="1" dirty="0"/>
              <a:t> </a:t>
            </a:r>
            <a:r>
              <a:rPr lang="en-US" sz="3600" b="1" dirty="0" err="1"/>
              <a:t>quan</a:t>
            </a:r>
            <a:r>
              <a:rPr lang="en-US" sz="3600" b="1" dirty="0"/>
              <a:t> </a:t>
            </a:r>
            <a:r>
              <a:rPr lang="en-US" sz="3600" b="1" dirty="0" err="1"/>
              <a:t>về</a:t>
            </a:r>
            <a:r>
              <a:rPr lang="en-US" sz="3600" b="1" dirty="0"/>
              <a:t> </a:t>
            </a:r>
            <a:r>
              <a:rPr lang="en-US" sz="3600" b="1" dirty="0" err="1"/>
              <a:t>mạng</a:t>
            </a:r>
            <a:r>
              <a:rPr lang="en-US" sz="3600" b="1" dirty="0"/>
              <a:t> </a:t>
            </a:r>
            <a:r>
              <a:rPr lang="en-US" sz="3600" b="1" dirty="0" err="1"/>
              <a:t>lưới</a:t>
            </a:r>
            <a:r>
              <a:rPr lang="en-US" sz="3600" b="1" dirty="0"/>
              <a:t> </a:t>
            </a:r>
            <a:r>
              <a:rPr lang="en-US" sz="3600" b="1" dirty="0" err="1"/>
              <a:t>đa</a:t>
            </a:r>
            <a:r>
              <a:rPr lang="en-US" sz="3600" b="1" dirty="0"/>
              <a:t> </a:t>
            </a:r>
            <a:r>
              <a:rPr lang="en-US" sz="3600" b="1" dirty="0" err="1"/>
              <a:t>người</a:t>
            </a:r>
            <a:r>
              <a:rPr lang="en-US" sz="3600" b="1" dirty="0"/>
              <a:t> </a:t>
            </a:r>
            <a:r>
              <a:rPr lang="en-US" sz="3600" b="1" dirty="0" err="1"/>
              <a:t>chơi</a:t>
            </a:r>
            <a:r>
              <a:rPr lang="en-US" sz="3600" b="1" dirty="0"/>
              <a:t> </a:t>
            </a:r>
            <a:r>
              <a:rPr lang="en-US" sz="3600" b="1" dirty="0" err="1"/>
              <a:t>của</a:t>
            </a:r>
            <a:r>
              <a:rPr lang="en-US" sz="3600" b="1" dirty="0"/>
              <a:t> 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7035"/>
            <a:ext cx="10515600" cy="4491234"/>
          </a:xfrm>
        </p:spPr>
        <p:txBody>
          <a:bodyPr>
            <a:normAutofit/>
          </a:bodyPr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HLAPI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endParaRPr lang="en-US" sz="1800" dirty="0" smtClean="0"/>
          </a:p>
          <a:p>
            <a:pPr marL="0" indent="0" algn="ctr">
              <a:buNone/>
            </a:pPr>
            <a:endParaRPr lang="en-US" sz="1800" dirty="0" smtClean="0"/>
          </a:p>
          <a:p>
            <a:pPr marL="0" indent="0" algn="ctr">
              <a:buNone/>
            </a:pPr>
            <a:r>
              <a:rPr lang="en-US" sz="1800" dirty="0" err="1" smtClean="0"/>
              <a:t>Hình</a:t>
            </a:r>
            <a:r>
              <a:rPr lang="en-US" sz="1800" dirty="0" smtClean="0"/>
              <a:t> </a:t>
            </a:r>
            <a:r>
              <a:rPr lang="en-US" sz="1800" dirty="0"/>
              <a:t>3.1 </a:t>
            </a:r>
            <a:r>
              <a:rPr lang="en-US" sz="1800" dirty="0" err="1"/>
              <a:t>Cấu</a:t>
            </a:r>
            <a:r>
              <a:rPr lang="en-US" sz="1800" dirty="0"/>
              <a:t> </a:t>
            </a:r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HLAPI</a:t>
            </a:r>
            <a:r>
              <a:rPr lang="en-US" sz="1800" baseline="30000" dirty="0"/>
              <a:t>[3</a:t>
            </a:r>
            <a:r>
              <a:rPr lang="en-US" sz="1800" baseline="30000" dirty="0" smtClean="0"/>
              <a:t>]</a:t>
            </a:r>
          </a:p>
          <a:p>
            <a:pPr marL="0" lvl="0" indent="0" algn="ctr">
              <a:buNone/>
            </a:pPr>
            <a:r>
              <a:rPr lang="en-US" sz="1200" baseline="30000" dirty="0" smtClean="0"/>
              <a:t>[3]</a:t>
            </a:r>
            <a:r>
              <a:rPr lang="en-US" sz="1200" dirty="0" smtClean="0"/>
              <a:t> </a:t>
            </a:r>
            <a:r>
              <a:rPr lang="en-US" sz="1200" dirty="0" err="1"/>
              <a:t>Trích</a:t>
            </a:r>
            <a:r>
              <a:rPr lang="en-US" sz="1200" dirty="0"/>
              <a:t> </a:t>
            </a:r>
            <a:r>
              <a:rPr lang="en-US" sz="1200" u="sng" dirty="0">
                <a:hlinkClick r:id="rId2"/>
              </a:rPr>
              <a:t>https://docs.unity3d.com/Manual/UNetUsingHLAPI.html</a:t>
            </a:r>
            <a:endParaRPr lang="en-US" sz="1200" dirty="0"/>
          </a:p>
          <a:p>
            <a:pPr marL="0" indent="0" algn="r">
              <a:buNone/>
            </a:pPr>
            <a:endParaRPr lang="en-US" sz="1800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" y="0"/>
            <a:ext cx="1454544" cy="1249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2745514" y="2755145"/>
            <a:ext cx="5919921" cy="301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091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3.2 </a:t>
            </a:r>
            <a:r>
              <a:rPr lang="en-US" sz="3600" b="1" dirty="0" err="1"/>
              <a:t>Nguyên</a:t>
            </a:r>
            <a:r>
              <a:rPr lang="en-US" sz="3600" b="1" dirty="0"/>
              <a:t> </a:t>
            </a:r>
            <a:r>
              <a:rPr lang="en-US" sz="3600" b="1" dirty="0" err="1"/>
              <a:t>tắc</a:t>
            </a:r>
            <a:r>
              <a:rPr lang="en-US" sz="3600" b="1" dirty="0"/>
              <a:t> </a:t>
            </a:r>
            <a:r>
              <a:rPr lang="en-US" sz="3600" b="1" dirty="0" err="1"/>
              <a:t>hoạt</a:t>
            </a:r>
            <a:r>
              <a:rPr lang="en-US" sz="3600" b="1" dirty="0"/>
              <a:t> </a:t>
            </a:r>
            <a:r>
              <a:rPr lang="en-US" sz="3600" b="1" dirty="0" err="1"/>
              <a:t>động</a:t>
            </a:r>
            <a:r>
              <a:rPr lang="en-US" sz="3600" b="1" dirty="0"/>
              <a:t> </a:t>
            </a:r>
            <a:r>
              <a:rPr lang="en-US" sz="3600" b="1" dirty="0" err="1"/>
              <a:t>cơ</a:t>
            </a:r>
            <a:r>
              <a:rPr lang="en-US" sz="3600" b="1" dirty="0"/>
              <a:t> </a:t>
            </a:r>
            <a:r>
              <a:rPr lang="en-US" sz="3600" b="1" dirty="0" err="1"/>
              <a:t>bản</a:t>
            </a:r>
            <a:r>
              <a:rPr lang="en-US" sz="3600" b="1" dirty="0"/>
              <a:t> </a:t>
            </a:r>
            <a:r>
              <a:rPr lang="en-US" sz="3600" b="1" dirty="0" err="1"/>
              <a:t>của</a:t>
            </a:r>
            <a:r>
              <a:rPr lang="en-US" sz="3600" b="1" dirty="0"/>
              <a:t> </a:t>
            </a:r>
            <a:r>
              <a:rPr lang="en-US" sz="3600" b="1" dirty="0" err="1"/>
              <a:t>mạng</a:t>
            </a:r>
            <a:r>
              <a:rPr lang="en-US" sz="3600" b="1" dirty="0"/>
              <a:t> </a:t>
            </a:r>
            <a:r>
              <a:rPr lang="en-US" sz="3600" b="1" dirty="0" err="1"/>
              <a:t>đa</a:t>
            </a:r>
            <a:r>
              <a:rPr lang="en-US" sz="3600" b="1" dirty="0"/>
              <a:t> </a:t>
            </a:r>
            <a:r>
              <a:rPr lang="en-US" sz="3600" b="1" dirty="0" err="1"/>
              <a:t>người</a:t>
            </a:r>
            <a:r>
              <a:rPr lang="en-US" sz="3600" b="1" dirty="0"/>
              <a:t> </a:t>
            </a:r>
            <a:r>
              <a:rPr lang="en-US" sz="3600" b="1" dirty="0" err="1"/>
              <a:t>chơi</a:t>
            </a:r>
            <a:r>
              <a:rPr lang="en-US" sz="3600" b="1" dirty="0"/>
              <a:t> </a:t>
            </a:r>
            <a:r>
              <a:rPr lang="en-US" sz="3600" b="1" dirty="0" err="1"/>
              <a:t>nội</a:t>
            </a:r>
            <a:r>
              <a:rPr lang="en-US" sz="3600" b="1" dirty="0"/>
              <a:t> </a:t>
            </a:r>
            <a:r>
              <a:rPr lang="en-US" sz="3600" b="1" dirty="0" err="1"/>
              <a:t>bộ</a:t>
            </a:r>
            <a:r>
              <a:rPr lang="en-US" sz="3600" b="1" dirty="0"/>
              <a:t> </a:t>
            </a:r>
            <a:r>
              <a:rPr lang="en-US" sz="3600" b="1" dirty="0" err="1"/>
              <a:t>của</a:t>
            </a:r>
            <a:r>
              <a:rPr lang="en-US" sz="3600" b="1" dirty="0"/>
              <a:t> 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477"/>
            <a:ext cx="10515600" cy="42617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i="1" dirty="0" smtClean="0"/>
          </a:p>
          <a:p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LAN (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) </a:t>
            </a:r>
            <a:r>
              <a:rPr lang="en-US" dirty="0" err="1"/>
              <a:t>của</a:t>
            </a:r>
            <a:r>
              <a:rPr lang="en-US" dirty="0"/>
              <a:t> Unity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 err="1" smtClean="0"/>
              <a:t>Hình</a:t>
            </a:r>
            <a:r>
              <a:rPr lang="en-US" sz="1600" dirty="0" smtClean="0"/>
              <a:t> </a:t>
            </a:r>
            <a:r>
              <a:rPr lang="en-US" sz="1600" dirty="0"/>
              <a:t>3.2 </a:t>
            </a:r>
            <a:r>
              <a:rPr lang="en-US" sz="1600" dirty="0" err="1"/>
              <a:t>Quy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hoạt</a:t>
            </a:r>
            <a:r>
              <a:rPr lang="en-US" sz="1600" dirty="0"/>
              <a:t> </a:t>
            </a:r>
            <a:r>
              <a:rPr lang="en-US" sz="1600" dirty="0" err="1"/>
              <a:t>động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multiplayer networking</a:t>
            </a:r>
            <a:r>
              <a:rPr lang="en-US" sz="1600" baseline="30000" dirty="0"/>
              <a:t>[4]</a:t>
            </a:r>
            <a:endParaRPr lang="en-US" sz="1600" dirty="0"/>
          </a:p>
          <a:p>
            <a:pPr marL="0" lvl="0" indent="0" algn="ctr">
              <a:buNone/>
            </a:pPr>
            <a:endParaRPr lang="en-US" sz="1200" baseline="30000" dirty="0" smtClean="0"/>
          </a:p>
          <a:p>
            <a:pPr marL="0" lvl="0" indent="0" algn="ctr">
              <a:buNone/>
            </a:pPr>
            <a:r>
              <a:rPr lang="en-US" sz="1200" baseline="30000" dirty="0" smtClean="0"/>
              <a:t>[</a:t>
            </a:r>
            <a:r>
              <a:rPr lang="en-US" sz="1200" baseline="30000" dirty="0" smtClean="0"/>
              <a:t>4]</a:t>
            </a:r>
            <a:r>
              <a:rPr lang="en-US" sz="1200" dirty="0" smtClean="0"/>
              <a:t> </a:t>
            </a:r>
            <a:r>
              <a:rPr lang="en-US" sz="1200" dirty="0" err="1"/>
              <a:t>Trích</a:t>
            </a:r>
            <a:r>
              <a:rPr lang="en-US" sz="1200" dirty="0"/>
              <a:t> </a:t>
            </a:r>
            <a:r>
              <a:rPr lang="en-US" sz="1200" u="sng" dirty="0">
                <a:hlinkClick r:id="rId2"/>
              </a:rPr>
              <a:t>https://docs.unity3d.com/Manual/UNetConcepts.html</a:t>
            </a:r>
            <a:endParaRPr lang="en-US" sz="1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" y="0"/>
            <a:ext cx="1454544" cy="1249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3710611" y="3536315"/>
            <a:ext cx="4553172" cy="208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3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091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3.2 </a:t>
            </a:r>
            <a:r>
              <a:rPr lang="en-US" sz="3600" b="1" dirty="0" err="1"/>
              <a:t>Nguyên</a:t>
            </a:r>
            <a:r>
              <a:rPr lang="en-US" sz="3600" b="1" dirty="0"/>
              <a:t> </a:t>
            </a:r>
            <a:r>
              <a:rPr lang="en-US" sz="3600" b="1" dirty="0" err="1"/>
              <a:t>tắc</a:t>
            </a:r>
            <a:r>
              <a:rPr lang="en-US" sz="3600" b="1" dirty="0"/>
              <a:t> </a:t>
            </a:r>
            <a:r>
              <a:rPr lang="en-US" sz="3600" b="1" dirty="0" err="1"/>
              <a:t>hoạt</a:t>
            </a:r>
            <a:r>
              <a:rPr lang="en-US" sz="3600" b="1" dirty="0"/>
              <a:t> </a:t>
            </a:r>
            <a:r>
              <a:rPr lang="en-US" sz="3600" b="1" dirty="0" err="1"/>
              <a:t>động</a:t>
            </a:r>
            <a:r>
              <a:rPr lang="en-US" sz="3600" b="1" dirty="0"/>
              <a:t> </a:t>
            </a:r>
            <a:r>
              <a:rPr lang="en-US" sz="3600" b="1" dirty="0" err="1"/>
              <a:t>cơ</a:t>
            </a:r>
            <a:r>
              <a:rPr lang="en-US" sz="3600" b="1" dirty="0"/>
              <a:t> </a:t>
            </a:r>
            <a:r>
              <a:rPr lang="en-US" sz="3600" b="1" dirty="0" err="1"/>
              <a:t>bản</a:t>
            </a:r>
            <a:r>
              <a:rPr lang="en-US" sz="3600" b="1" dirty="0"/>
              <a:t> </a:t>
            </a:r>
            <a:r>
              <a:rPr lang="en-US" sz="3600" b="1" dirty="0" err="1"/>
              <a:t>của</a:t>
            </a:r>
            <a:r>
              <a:rPr lang="en-US" sz="3600" b="1" dirty="0"/>
              <a:t> </a:t>
            </a:r>
            <a:r>
              <a:rPr lang="en-US" sz="3600" b="1" dirty="0" err="1"/>
              <a:t>mạng</a:t>
            </a:r>
            <a:r>
              <a:rPr lang="en-US" sz="3600" b="1" dirty="0"/>
              <a:t> </a:t>
            </a:r>
            <a:r>
              <a:rPr lang="en-US" sz="3600" b="1" dirty="0" err="1"/>
              <a:t>đa</a:t>
            </a:r>
            <a:r>
              <a:rPr lang="en-US" sz="3600" b="1" dirty="0"/>
              <a:t> </a:t>
            </a:r>
            <a:r>
              <a:rPr lang="en-US" sz="3600" b="1" dirty="0" err="1"/>
              <a:t>người</a:t>
            </a:r>
            <a:r>
              <a:rPr lang="en-US" sz="3600" b="1" dirty="0"/>
              <a:t> </a:t>
            </a:r>
            <a:r>
              <a:rPr lang="en-US" sz="3600" b="1" dirty="0" err="1"/>
              <a:t>chơi</a:t>
            </a:r>
            <a:r>
              <a:rPr lang="en-US" sz="3600" b="1" dirty="0"/>
              <a:t> </a:t>
            </a:r>
            <a:r>
              <a:rPr lang="en-US" sz="3600" b="1" dirty="0" err="1"/>
              <a:t>nội</a:t>
            </a:r>
            <a:r>
              <a:rPr lang="en-US" sz="3600" b="1" dirty="0"/>
              <a:t> </a:t>
            </a:r>
            <a:r>
              <a:rPr lang="en-US" sz="3600" b="1" dirty="0" err="1"/>
              <a:t>bộ</a:t>
            </a:r>
            <a:r>
              <a:rPr lang="en-US" sz="3600" b="1" dirty="0"/>
              <a:t> </a:t>
            </a:r>
            <a:r>
              <a:rPr lang="en-US" sz="3600" b="1" dirty="0" err="1"/>
              <a:t>của</a:t>
            </a:r>
            <a:r>
              <a:rPr lang="en-US" sz="3600" b="1" dirty="0"/>
              <a:t> 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477"/>
            <a:ext cx="10515600" cy="42617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i="1" dirty="0" smtClean="0"/>
          </a:p>
          <a:p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,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 smtClean="0"/>
              <a:t>khách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 err="1" smtClean="0"/>
              <a:t>Hình</a:t>
            </a:r>
            <a:r>
              <a:rPr lang="en-US" sz="1600" dirty="0" smtClean="0"/>
              <a:t> </a:t>
            </a:r>
            <a:r>
              <a:rPr lang="en-US" sz="1600" dirty="0" smtClean="0"/>
              <a:t>3.3 </a:t>
            </a:r>
            <a:r>
              <a:rPr lang="en-US" sz="1600" dirty="0" err="1"/>
              <a:t>Mối</a:t>
            </a:r>
            <a:r>
              <a:rPr lang="en-US" sz="1600" dirty="0"/>
              <a:t> </a:t>
            </a:r>
            <a:r>
              <a:rPr lang="en-US" sz="1600" dirty="0" err="1"/>
              <a:t>quan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giữa</a:t>
            </a:r>
            <a:r>
              <a:rPr lang="en-US" sz="1600" dirty="0"/>
              <a:t> player, client </a:t>
            </a:r>
            <a:r>
              <a:rPr lang="en-US" sz="1600" dirty="0" err="1"/>
              <a:t>và</a:t>
            </a:r>
            <a:r>
              <a:rPr lang="en-US" sz="1600" dirty="0"/>
              <a:t> server</a:t>
            </a:r>
            <a:r>
              <a:rPr lang="en-US" sz="1600" baseline="30000" dirty="0"/>
              <a:t>[4] </a:t>
            </a:r>
            <a:endParaRPr lang="en-US" sz="1600" baseline="30000" dirty="0" smtClean="0"/>
          </a:p>
          <a:p>
            <a:pPr marL="0" indent="0" algn="ctr">
              <a:buNone/>
            </a:pPr>
            <a:r>
              <a:rPr lang="en-US" sz="1200" baseline="30000" dirty="0" smtClean="0"/>
              <a:t>[4]</a:t>
            </a:r>
            <a:r>
              <a:rPr lang="en-US" sz="1200" dirty="0" smtClean="0"/>
              <a:t> </a:t>
            </a:r>
            <a:r>
              <a:rPr lang="en-US" sz="1200" dirty="0" err="1"/>
              <a:t>Trích</a:t>
            </a:r>
            <a:r>
              <a:rPr lang="en-US" sz="1200" dirty="0"/>
              <a:t> </a:t>
            </a:r>
            <a:r>
              <a:rPr lang="en-US" sz="1200" u="sng" dirty="0">
                <a:hlinkClick r:id="rId2"/>
              </a:rPr>
              <a:t>https://docs.unity3d.com/Manual/UNetConcepts.html</a:t>
            </a:r>
            <a:endParaRPr lang="en-US" sz="1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" y="0"/>
            <a:ext cx="1454544" cy="1249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3573209" y="3287581"/>
            <a:ext cx="41910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091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3.2 </a:t>
            </a:r>
            <a:r>
              <a:rPr lang="en-US" sz="3600" b="1" dirty="0" err="1"/>
              <a:t>Nguyên</a:t>
            </a:r>
            <a:r>
              <a:rPr lang="en-US" sz="3600" b="1" dirty="0"/>
              <a:t> </a:t>
            </a:r>
            <a:r>
              <a:rPr lang="en-US" sz="3600" b="1" dirty="0" err="1"/>
              <a:t>tắc</a:t>
            </a:r>
            <a:r>
              <a:rPr lang="en-US" sz="3600" b="1" dirty="0"/>
              <a:t> </a:t>
            </a:r>
            <a:r>
              <a:rPr lang="en-US" sz="3600" b="1" dirty="0" err="1"/>
              <a:t>hoạt</a:t>
            </a:r>
            <a:r>
              <a:rPr lang="en-US" sz="3600" b="1" dirty="0"/>
              <a:t> </a:t>
            </a:r>
            <a:r>
              <a:rPr lang="en-US" sz="3600" b="1" dirty="0" err="1"/>
              <a:t>động</a:t>
            </a:r>
            <a:r>
              <a:rPr lang="en-US" sz="3600" b="1" dirty="0"/>
              <a:t> </a:t>
            </a:r>
            <a:r>
              <a:rPr lang="en-US" sz="3600" b="1" dirty="0" err="1"/>
              <a:t>cơ</a:t>
            </a:r>
            <a:r>
              <a:rPr lang="en-US" sz="3600" b="1" dirty="0"/>
              <a:t> </a:t>
            </a:r>
            <a:r>
              <a:rPr lang="en-US" sz="3600" b="1" dirty="0" err="1"/>
              <a:t>bản</a:t>
            </a:r>
            <a:r>
              <a:rPr lang="en-US" sz="3600" b="1" dirty="0"/>
              <a:t> </a:t>
            </a:r>
            <a:r>
              <a:rPr lang="en-US" sz="3600" b="1" dirty="0" err="1"/>
              <a:t>của</a:t>
            </a:r>
            <a:r>
              <a:rPr lang="en-US" sz="3600" b="1" dirty="0"/>
              <a:t> </a:t>
            </a:r>
            <a:r>
              <a:rPr lang="en-US" sz="3600" b="1" dirty="0" err="1"/>
              <a:t>mạng</a:t>
            </a:r>
            <a:r>
              <a:rPr lang="en-US" sz="3600" b="1" dirty="0"/>
              <a:t> </a:t>
            </a:r>
            <a:r>
              <a:rPr lang="en-US" sz="3600" b="1" dirty="0" err="1"/>
              <a:t>đa</a:t>
            </a:r>
            <a:r>
              <a:rPr lang="en-US" sz="3600" b="1" dirty="0"/>
              <a:t> </a:t>
            </a:r>
            <a:r>
              <a:rPr lang="en-US" sz="3600" b="1" dirty="0" err="1"/>
              <a:t>người</a:t>
            </a:r>
            <a:r>
              <a:rPr lang="en-US" sz="3600" b="1" dirty="0"/>
              <a:t> </a:t>
            </a:r>
            <a:r>
              <a:rPr lang="en-US" sz="3600" b="1" dirty="0" err="1"/>
              <a:t>chơi</a:t>
            </a:r>
            <a:r>
              <a:rPr lang="en-US" sz="3600" b="1" dirty="0"/>
              <a:t> </a:t>
            </a:r>
            <a:r>
              <a:rPr lang="en-US" sz="3600" b="1" dirty="0" err="1"/>
              <a:t>nội</a:t>
            </a:r>
            <a:r>
              <a:rPr lang="en-US" sz="3600" b="1" dirty="0"/>
              <a:t> </a:t>
            </a:r>
            <a:r>
              <a:rPr lang="en-US" sz="3600" b="1" dirty="0" err="1"/>
              <a:t>bộ</a:t>
            </a:r>
            <a:r>
              <a:rPr lang="en-US" sz="3600" b="1" dirty="0"/>
              <a:t> </a:t>
            </a:r>
            <a:r>
              <a:rPr lang="en-US" sz="3600" b="1" dirty="0" err="1"/>
              <a:t>của</a:t>
            </a:r>
            <a:r>
              <a:rPr lang="en-US" sz="3600" b="1" dirty="0"/>
              <a:t> 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477"/>
            <a:ext cx="10515600" cy="42617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i="1" dirty="0" smtClean="0"/>
          </a:p>
          <a:p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Client, Player, Enemy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smtClean="0"/>
              <a:t>Server: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r>
              <a:rPr lang="en-US" sz="1600" dirty="0" err="1" smtClean="0"/>
              <a:t>Hình</a:t>
            </a:r>
            <a:r>
              <a:rPr lang="en-US" sz="1600" dirty="0" smtClean="0"/>
              <a:t> </a:t>
            </a:r>
            <a:r>
              <a:rPr lang="en-US" sz="1600" dirty="0" smtClean="0"/>
              <a:t>3.4 </a:t>
            </a:r>
            <a:r>
              <a:rPr lang="en-US" sz="1600" dirty="0" err="1"/>
              <a:t>Mối</a:t>
            </a:r>
            <a:r>
              <a:rPr lang="en-US" sz="1600" dirty="0"/>
              <a:t> </a:t>
            </a:r>
            <a:r>
              <a:rPr lang="en-US" sz="1600" dirty="0" err="1"/>
              <a:t>quan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giữa</a:t>
            </a:r>
            <a:r>
              <a:rPr lang="en-US" sz="1600" dirty="0"/>
              <a:t> Client, Player, Server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đối</a:t>
            </a:r>
            <a:r>
              <a:rPr lang="en-US" sz="1600" dirty="0"/>
              <a:t> </a:t>
            </a:r>
            <a:r>
              <a:rPr lang="en-US" sz="1600" dirty="0" err="1"/>
              <a:t>tượng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thuộc</a:t>
            </a:r>
            <a:r>
              <a:rPr lang="en-US" sz="1600" dirty="0"/>
              <a:t>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chơi</a:t>
            </a:r>
            <a:r>
              <a:rPr lang="en-US" sz="1600" baseline="30000" dirty="0"/>
              <a:t>[4]</a:t>
            </a:r>
            <a:endParaRPr lang="en-US" sz="1600" dirty="0"/>
          </a:p>
          <a:p>
            <a:pPr marL="0" indent="0" algn="ctr">
              <a:buNone/>
            </a:pPr>
            <a:r>
              <a:rPr lang="en-US" sz="1200" baseline="30000" dirty="0" smtClean="0"/>
              <a:t>[4]</a:t>
            </a:r>
            <a:r>
              <a:rPr lang="en-US" sz="1200" dirty="0" smtClean="0"/>
              <a:t> </a:t>
            </a:r>
            <a:r>
              <a:rPr lang="en-US" sz="1200" dirty="0" err="1"/>
              <a:t>Trích</a:t>
            </a:r>
            <a:r>
              <a:rPr lang="en-US" sz="1200" dirty="0"/>
              <a:t> </a:t>
            </a:r>
            <a:r>
              <a:rPr lang="en-US" sz="1200" u="sng" dirty="0">
                <a:hlinkClick r:id="rId2"/>
              </a:rPr>
              <a:t>https://docs.unity3d.com/Manual/UNetConcepts.html</a:t>
            </a:r>
            <a:endParaRPr lang="en-US" sz="1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" y="0"/>
            <a:ext cx="1454544" cy="1249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2777382" y="3273161"/>
            <a:ext cx="4871103" cy="261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8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470" y="28573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CHƯƠNG 1 – TỔNG QUAN VỀ VIRTUAL </a:t>
            </a:r>
            <a:r>
              <a:rPr lang="en-US" sz="4000" b="1" dirty="0" smtClean="0"/>
              <a:t>REALITY</a:t>
            </a:r>
            <a:endParaRPr lang="en-US" sz="4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" y="0"/>
            <a:ext cx="1454544" cy="12493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246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728" y="242700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1.1 </a:t>
            </a:r>
            <a:r>
              <a:rPr lang="en-US" b="1" dirty="0" err="1"/>
              <a:t>Khái</a:t>
            </a:r>
            <a:r>
              <a:rPr lang="en-US" b="1" dirty="0"/>
              <a:t> </a:t>
            </a:r>
            <a:r>
              <a:rPr lang="en-US" b="1" dirty="0" err="1"/>
              <a:t>niệm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Virtual </a:t>
            </a:r>
            <a:r>
              <a:rPr lang="en-US" b="1" dirty="0" smtClean="0"/>
              <a:t>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15553"/>
            <a:ext cx="10515600" cy="276141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" y="0"/>
            <a:ext cx="1454544" cy="12493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816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091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1.1 </a:t>
            </a:r>
            <a:r>
              <a:rPr lang="en-US" sz="3600" b="1" dirty="0" err="1"/>
              <a:t>Khái</a:t>
            </a:r>
            <a:r>
              <a:rPr lang="en-US" sz="3600" b="1" dirty="0"/>
              <a:t> </a:t>
            </a:r>
            <a:r>
              <a:rPr lang="en-US" sz="3600" b="1" dirty="0" err="1"/>
              <a:t>niệm</a:t>
            </a:r>
            <a:r>
              <a:rPr lang="en-US" sz="3600" b="1" dirty="0"/>
              <a:t> </a:t>
            </a:r>
            <a:r>
              <a:rPr lang="en-US" sz="3600" b="1" dirty="0" err="1"/>
              <a:t>về</a:t>
            </a:r>
            <a:r>
              <a:rPr lang="en-US" sz="3600" b="1" dirty="0"/>
              <a:t> Virtual </a:t>
            </a:r>
            <a:r>
              <a:rPr lang="en-US" sz="3600" b="1" dirty="0" smtClean="0"/>
              <a:t>Reality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63376"/>
            <a:ext cx="10515600" cy="3746670"/>
          </a:xfrm>
        </p:spPr>
        <p:txBody>
          <a:bodyPr>
            <a:normAutofit/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(Virtual Reality - VR)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, </a:t>
            </a: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,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hay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(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(game),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360</a:t>
            </a:r>
            <a:r>
              <a:rPr lang="en-US" baseline="30000" dirty="0"/>
              <a:t>O</a:t>
            </a:r>
            <a:r>
              <a:rPr lang="en-US" dirty="0"/>
              <a:t>,…)</a:t>
            </a:r>
            <a:r>
              <a:rPr lang="en-US" baseline="30000" dirty="0"/>
              <a:t>[1]</a:t>
            </a:r>
            <a:r>
              <a:rPr lang="en-US" dirty="0"/>
              <a:t>. </a:t>
            </a:r>
          </a:p>
          <a:p>
            <a:endParaRPr lang="en-US" dirty="0" smtClean="0"/>
          </a:p>
          <a:p>
            <a:pPr marL="0" lvl="0" indent="0" algn="r">
              <a:buNone/>
            </a:pPr>
            <a:r>
              <a:rPr lang="en-US" sz="1200" baseline="30000" dirty="0" smtClean="0"/>
              <a:t>[1]</a:t>
            </a:r>
            <a:r>
              <a:rPr lang="en-US" sz="1200" dirty="0" smtClean="0"/>
              <a:t> </a:t>
            </a:r>
            <a:r>
              <a:rPr lang="en-US" sz="1200" dirty="0" err="1" smtClean="0"/>
              <a:t>Trích</a:t>
            </a:r>
            <a:r>
              <a:rPr lang="en-US" sz="1200" dirty="0" smtClean="0"/>
              <a:t> </a:t>
            </a:r>
            <a:r>
              <a:rPr lang="en-US" sz="1200" u="sng" dirty="0">
                <a:hlinkClick r:id="rId2"/>
              </a:rPr>
              <a:t>https://en.wikipedia.org/wiki/Virtual_reality</a:t>
            </a:r>
            <a:endParaRPr lang="en-US" sz="1200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" y="0"/>
            <a:ext cx="1454544" cy="12493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595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728" y="2427009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1.2 </a:t>
            </a:r>
            <a:r>
              <a:rPr lang="en-US" b="1" dirty="0" err="1"/>
              <a:t>Nguyên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hoạt</a:t>
            </a:r>
            <a:r>
              <a:rPr lang="en-US" b="1" dirty="0"/>
              <a:t> </a:t>
            </a:r>
            <a:r>
              <a:rPr lang="en-US" b="1" dirty="0" err="1"/>
              <a:t>động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VR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15553"/>
            <a:ext cx="10515600" cy="276141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" y="0"/>
            <a:ext cx="1454544" cy="12493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012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091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1.4 </a:t>
            </a:r>
            <a:r>
              <a:rPr lang="en-US" sz="3600" b="1" dirty="0" err="1"/>
              <a:t>Nguyên</a:t>
            </a:r>
            <a:r>
              <a:rPr lang="en-US" sz="3600" b="1" dirty="0"/>
              <a:t> </a:t>
            </a:r>
            <a:r>
              <a:rPr lang="en-US" sz="3600" b="1" dirty="0" err="1"/>
              <a:t>lý</a:t>
            </a:r>
            <a:r>
              <a:rPr lang="en-US" sz="3600" b="1" dirty="0"/>
              <a:t> </a:t>
            </a:r>
            <a:r>
              <a:rPr lang="en-US" sz="3600" b="1" dirty="0" err="1"/>
              <a:t>hoạt</a:t>
            </a:r>
            <a:r>
              <a:rPr lang="en-US" sz="3600" b="1" dirty="0"/>
              <a:t> </a:t>
            </a:r>
            <a:r>
              <a:rPr lang="en-US" sz="3600" b="1" dirty="0" err="1"/>
              <a:t>động</a:t>
            </a:r>
            <a:r>
              <a:rPr lang="en-US" sz="3600" b="1" dirty="0"/>
              <a:t> </a:t>
            </a:r>
            <a:r>
              <a:rPr lang="en-US" sz="3600" b="1" dirty="0" err="1"/>
              <a:t>của</a:t>
            </a:r>
            <a:r>
              <a:rPr lang="en-US" sz="3600" b="1" dirty="0"/>
              <a:t> VR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7035"/>
            <a:ext cx="10515600" cy="458096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0" algn="r"/>
            <a:endParaRPr lang="en-US" sz="1200" baseline="30000" dirty="0" smtClean="0"/>
          </a:p>
          <a:p>
            <a:pPr marL="0" indent="0" algn="ctr">
              <a:buNone/>
            </a:pPr>
            <a:endParaRPr lang="en-US" sz="1200" baseline="30000" dirty="0"/>
          </a:p>
          <a:p>
            <a:pPr marL="0" indent="0" algn="ctr">
              <a:buNone/>
            </a:pPr>
            <a:r>
              <a:rPr lang="en-US" sz="1800" dirty="0" err="1" smtClean="0"/>
              <a:t>Hình</a:t>
            </a:r>
            <a:r>
              <a:rPr lang="en-US" sz="1800" dirty="0" smtClean="0"/>
              <a:t> </a:t>
            </a:r>
            <a:r>
              <a:rPr lang="en-US" sz="1800" dirty="0"/>
              <a:t>1.1 </a:t>
            </a:r>
            <a:r>
              <a:rPr lang="en-US" sz="1800" dirty="0" err="1"/>
              <a:t>Nguyên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hoạt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VR</a:t>
            </a:r>
            <a:r>
              <a:rPr lang="en-US" sz="1800" baseline="30000" dirty="0"/>
              <a:t>[1</a:t>
            </a:r>
            <a:r>
              <a:rPr lang="en-US" sz="1800" baseline="30000" dirty="0" smtClean="0"/>
              <a:t>]</a:t>
            </a:r>
            <a:endParaRPr lang="en-US" sz="1200" baseline="30000" dirty="0" smtClean="0"/>
          </a:p>
          <a:p>
            <a:pPr marL="0" lvl="0" indent="0" algn="r">
              <a:buNone/>
            </a:pPr>
            <a:r>
              <a:rPr lang="en-US" sz="1200" baseline="30000" dirty="0" smtClean="0"/>
              <a:t>[</a:t>
            </a:r>
            <a:r>
              <a:rPr lang="en-US" sz="1200" baseline="30000" dirty="0"/>
              <a:t>1]</a:t>
            </a:r>
            <a:r>
              <a:rPr lang="en-US" sz="1200" dirty="0"/>
              <a:t> </a:t>
            </a:r>
            <a:r>
              <a:rPr lang="en-US" sz="1200" dirty="0" err="1"/>
              <a:t>Trích</a:t>
            </a:r>
            <a:r>
              <a:rPr lang="en-US" sz="1200" dirty="0"/>
              <a:t> </a:t>
            </a:r>
            <a:r>
              <a:rPr lang="en-US" sz="1200" u="sng" dirty="0">
                <a:hlinkClick r:id="rId2"/>
              </a:rPr>
              <a:t>https://en.wikipedia.org/wiki/Virtual_reality</a:t>
            </a:r>
            <a:endParaRPr lang="en-US" sz="1200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" y="0"/>
            <a:ext cx="1454544" cy="1249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2666707" y="1843696"/>
            <a:ext cx="6248400" cy="373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6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470" y="28573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CHƯƠNG 2 – TỔNG QUAN VỀ TRÒ CHƠI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" y="0"/>
            <a:ext cx="1454544" cy="12493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208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728" y="242700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2.1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tin </a:t>
            </a:r>
            <a:r>
              <a:rPr lang="en-US" b="1" dirty="0" err="1"/>
              <a:t>chung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trò</a:t>
            </a:r>
            <a:r>
              <a:rPr lang="en-US" b="1" dirty="0"/>
              <a:t> </a:t>
            </a:r>
            <a:r>
              <a:rPr lang="en-US" b="1" dirty="0" err="1"/>
              <a:t>chơi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15553"/>
            <a:ext cx="10515600" cy="276141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" y="0"/>
            <a:ext cx="1454544" cy="12493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335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091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2.1 </a:t>
            </a:r>
            <a:r>
              <a:rPr lang="en-US" sz="3600" b="1" dirty="0" err="1"/>
              <a:t>Các</a:t>
            </a:r>
            <a:r>
              <a:rPr lang="en-US" sz="3600" b="1" dirty="0"/>
              <a:t> </a:t>
            </a:r>
            <a:r>
              <a:rPr lang="en-US" sz="3600" b="1" dirty="0" err="1"/>
              <a:t>thông</a:t>
            </a:r>
            <a:r>
              <a:rPr lang="en-US" sz="3600" b="1" dirty="0"/>
              <a:t> tin </a:t>
            </a:r>
            <a:r>
              <a:rPr lang="en-US" sz="3600" b="1" dirty="0" err="1"/>
              <a:t>chung</a:t>
            </a:r>
            <a:r>
              <a:rPr lang="en-US" sz="3600" b="1" dirty="0"/>
              <a:t> </a:t>
            </a:r>
            <a:r>
              <a:rPr lang="en-US" sz="3600" b="1" dirty="0" err="1"/>
              <a:t>về</a:t>
            </a:r>
            <a:r>
              <a:rPr lang="en-US" sz="3600" b="1" dirty="0"/>
              <a:t> </a:t>
            </a:r>
            <a:r>
              <a:rPr lang="en-US" sz="3600" b="1" dirty="0" err="1"/>
              <a:t>trò</a:t>
            </a:r>
            <a:r>
              <a:rPr lang="en-US" sz="3600" b="1" dirty="0"/>
              <a:t> </a:t>
            </a:r>
            <a:r>
              <a:rPr lang="en-US" sz="3600" b="1" dirty="0" err="1"/>
              <a:t>chơi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7035"/>
            <a:ext cx="10515600" cy="4133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2.1.1 </a:t>
            </a:r>
            <a:r>
              <a:rPr lang="en-US" b="1" i="1" dirty="0" err="1"/>
              <a:t>Thông</a:t>
            </a:r>
            <a:r>
              <a:rPr lang="en-US" b="1" i="1" dirty="0"/>
              <a:t> tin </a:t>
            </a:r>
            <a:r>
              <a:rPr lang="en-US" b="1" i="1" dirty="0" err="1"/>
              <a:t>về</a:t>
            </a:r>
            <a:r>
              <a:rPr lang="en-US" b="1" i="1" dirty="0"/>
              <a:t> </a:t>
            </a:r>
            <a:r>
              <a:rPr lang="en-US" b="1" i="1" dirty="0" err="1"/>
              <a:t>trò</a:t>
            </a:r>
            <a:r>
              <a:rPr lang="en-US" b="1" i="1" dirty="0"/>
              <a:t> </a:t>
            </a:r>
            <a:r>
              <a:rPr lang="en-US" b="1" i="1" dirty="0" err="1"/>
              <a:t>chơi</a:t>
            </a:r>
            <a:endParaRPr lang="en-US" b="1" i="1" dirty="0"/>
          </a:p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: The Lost Land (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đất</a:t>
            </a:r>
            <a:r>
              <a:rPr lang="en-US" dirty="0"/>
              <a:t> </a:t>
            </a:r>
            <a:r>
              <a:rPr lang="en-US" dirty="0" err="1"/>
              <a:t>chết</a:t>
            </a:r>
            <a:r>
              <a:rPr lang="en-US" dirty="0"/>
              <a:t>).</a:t>
            </a:r>
          </a:p>
          <a:p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: First-person Action (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).</a:t>
            </a:r>
          </a:p>
          <a:p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: Android </a:t>
            </a:r>
            <a:r>
              <a:rPr lang="en-US" dirty="0" err="1"/>
              <a:t>với</a:t>
            </a:r>
            <a:r>
              <a:rPr lang="en-US" dirty="0"/>
              <a:t> Oculus VR, Google </a:t>
            </a:r>
            <a:r>
              <a:rPr lang="en-US" dirty="0" err="1"/>
              <a:t>CardBoard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Samsung Gear VR.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" y="0"/>
            <a:ext cx="1454544" cy="12493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926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</TotalTime>
  <Words>887</Words>
  <Application>Microsoft Office PowerPoint</Application>
  <PresentationFormat>Widescreen</PresentationFormat>
  <Paragraphs>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ĐỒ ÁN TỐT NGHIỆP</vt:lpstr>
      <vt:lpstr>CHƯƠNG 1 – TỔNG QUAN VỀ VIRTUAL REALITY</vt:lpstr>
      <vt:lpstr>1.1 Khái niệm về Virtual Reality</vt:lpstr>
      <vt:lpstr>1.1 Khái niệm về Virtual Reality</vt:lpstr>
      <vt:lpstr>1.2 Nguyên lý hoạt động của VR</vt:lpstr>
      <vt:lpstr>1.4 Nguyên lý hoạt động của VR</vt:lpstr>
      <vt:lpstr>CHƯƠNG 2 – TỔNG QUAN VỀ TRÒ CHƠI</vt:lpstr>
      <vt:lpstr>2.1 Các thông tin chung về trò chơi</vt:lpstr>
      <vt:lpstr>2.1 Các thông tin chung về trò chơi</vt:lpstr>
      <vt:lpstr>2.1 Các thông tin chung về trò chơi</vt:lpstr>
      <vt:lpstr>2.1 Các thông tin chung về trò chơi</vt:lpstr>
      <vt:lpstr>CHƯƠNG 3 – XÂY DỰNG HỆ ĐA NGƯỜI CHƠI TRÊN NỀN MẠNG NỘI BỘ (LAN)</vt:lpstr>
      <vt:lpstr>PowerPoint Presentation</vt:lpstr>
      <vt:lpstr>3.1 Tổng quan về mạng lưới đa người chơi của Unity</vt:lpstr>
      <vt:lpstr>3.1 Tổng quan về mạng lưới đa người chơi của Unity</vt:lpstr>
      <vt:lpstr>3.1 Tổng quan về mạng lưới đa người chơi của Unity</vt:lpstr>
      <vt:lpstr>3.2 Nguyên tắc hoạt động cơ bản của mạng đa người chơi nội bộ của Unity</vt:lpstr>
      <vt:lpstr>3.2 Nguyên tắc hoạt động cơ bản của mạng đa người chơi nội bộ của Unity</vt:lpstr>
      <vt:lpstr>3.2 Nguyên tắc hoạt động cơ bản của mạng đa người chơi nội bộ của Unity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TỐT NGHIỆP</dc:title>
  <dc:creator>Thinh Tran</dc:creator>
  <cp:lastModifiedBy>Thinh Tran</cp:lastModifiedBy>
  <cp:revision>14</cp:revision>
  <dcterms:created xsi:type="dcterms:W3CDTF">2018-03-20T03:06:35Z</dcterms:created>
  <dcterms:modified xsi:type="dcterms:W3CDTF">2018-03-20T09:42:10Z</dcterms:modified>
</cp:coreProperties>
</file>