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8" r:id="rId3"/>
    <p:sldId id="257" r:id="rId4"/>
    <p:sldId id="259" r:id="rId5"/>
    <p:sldId id="260" r:id="rId6"/>
    <p:sldId id="262"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4C3D9C-0CA4-4A61-9C2F-1EAFA023B494}" type="datetimeFigureOut">
              <a:rPr lang="en-US" smtClean="0"/>
              <a:t>4/22/2016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00705A-C773-4466-8D5D-CE9DC1C7494A}" type="slidenum">
              <a:rPr lang="en-US" smtClean="0"/>
              <a:t>‹#›</a:t>
            </a:fld>
            <a:endParaRPr lang="en-US"/>
          </a:p>
        </p:txBody>
      </p:sp>
    </p:spTree>
    <p:extLst>
      <p:ext uri="{BB962C8B-B14F-4D97-AF65-F5344CB8AC3E}">
        <p14:creationId xmlns:p14="http://schemas.microsoft.com/office/powerpoint/2010/main" val="305350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00705A-C773-4466-8D5D-CE9DC1C7494A}" type="slidenum">
              <a:rPr lang="en-US" smtClean="0"/>
              <a:t>7</a:t>
            </a:fld>
            <a:endParaRPr lang="en-US"/>
          </a:p>
        </p:txBody>
      </p:sp>
    </p:spTree>
    <p:extLst>
      <p:ext uri="{BB962C8B-B14F-4D97-AF65-F5344CB8AC3E}">
        <p14:creationId xmlns:p14="http://schemas.microsoft.com/office/powerpoint/2010/main" val="2814287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8515C5-B030-4E2A-85FE-BAFF37F3861D}"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3F193-51FA-45D1-B85F-518D70E0A6AE}"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94797-31DF-4708-85AB-E6F2F90BEAA2}"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17C89-6DEE-4443-BF10-883E452211E1}"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23141-CA5A-49B9-B17E-4112346CFA93}"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B8F08-8B72-4327-ABE6-D5979D0F5608}"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1891C-1BEC-4853-AAFB-A6295A5E74DC}" type="datetime1">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E8D56-E9A7-4076-99A5-71AF55D30B9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D6B92-A6FD-4A48-88E5-58E7262B06C1}" type="datetime1">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4AEB0-6F97-4EFD-9C49-D3B9B5DD1DDC}" type="datetime1">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D3FA9-3737-4A02-A432-27FCFBC62336}"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E8D56-E9A7-4076-99A5-71AF55D30B9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562E7-AB50-44F8-B4C7-7CF0E33B0366}"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5866E86-B3B9-4F47-BCFD-AAE900997626}" type="datetime1">
              <a:rPr lang="en-US" smtClean="0"/>
              <a:t>4/22/2016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44E8D56-E9A7-4076-99A5-71AF55D30B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763000" cy="2743200"/>
          </a:xfrm>
        </p:spPr>
        <p:txBody>
          <a:bodyPr/>
          <a:lstStyle/>
          <a:p>
            <a:pPr algn="ctr"/>
            <a:r>
              <a:rPr lang="en-US" sz="4000" b="1" smtClean="0"/>
              <a:t>Báo CÁO VI ĐIỀU KHIển</a:t>
            </a:r>
            <a:br>
              <a:rPr lang="en-US" sz="4000" b="1" smtClean="0"/>
            </a:br>
            <a:r>
              <a:rPr lang="en-US" sz="4000" b="1" i="1" smtClean="0"/>
              <a:t>Đề tài</a:t>
            </a:r>
            <a:br>
              <a:rPr lang="en-US" sz="4000" b="1" i="1" smtClean="0"/>
            </a:br>
            <a:r>
              <a:rPr lang="en-US" sz="4000" b="1" smtClean="0"/>
              <a:t>đọc giá trị nhiệt độ điều khiển Bơm nước cứu hỏa</a:t>
            </a:r>
            <a:endParaRPr lang="en-US" sz="4000" b="1"/>
          </a:p>
        </p:txBody>
      </p:sp>
      <p:sp>
        <p:nvSpPr>
          <p:cNvPr id="3" name="Subtitle 2"/>
          <p:cNvSpPr>
            <a:spLocks noGrp="1"/>
          </p:cNvSpPr>
          <p:nvPr>
            <p:ph type="subTitle" idx="1"/>
          </p:nvPr>
        </p:nvSpPr>
        <p:spPr>
          <a:xfrm>
            <a:off x="346364" y="3505200"/>
            <a:ext cx="8763000" cy="3048000"/>
          </a:xfrm>
        </p:spPr>
        <p:txBody>
          <a:bodyPr>
            <a:normAutofit lnSpcReduction="10000"/>
          </a:bodyPr>
          <a:lstStyle/>
          <a:p>
            <a:pPr marL="457200" indent="-117475"/>
            <a:r>
              <a:rPr lang="en-US" b="1" smtClean="0">
                <a:solidFill>
                  <a:schemeClr val="tx1"/>
                </a:solidFill>
              </a:rPr>
              <a:t>GVHD:</a:t>
            </a:r>
            <a:r>
              <a:rPr lang="en-US" smtClean="0">
                <a:solidFill>
                  <a:schemeClr val="tx1"/>
                </a:solidFill>
              </a:rPr>
              <a:t> Thầy Đường Khánh Sơn</a:t>
            </a:r>
          </a:p>
          <a:p>
            <a:pPr marL="457200" indent="-117475"/>
            <a:r>
              <a:rPr lang="en-US" b="1" smtClean="0">
                <a:solidFill>
                  <a:schemeClr val="tx1"/>
                </a:solidFill>
              </a:rPr>
              <a:t>Nhóm SVTH: Nhóm 7</a:t>
            </a:r>
          </a:p>
          <a:p>
            <a:pPr marL="457200" indent="515938">
              <a:buAutoNum type="arabicPeriod"/>
            </a:pPr>
            <a:r>
              <a:rPr lang="en-US" smtClean="0">
                <a:solidFill>
                  <a:schemeClr val="tx1"/>
                </a:solidFill>
              </a:rPr>
              <a:t>Nguyễn Văn Đình </a:t>
            </a:r>
          </a:p>
          <a:p>
            <a:pPr marL="457200" indent="515938">
              <a:buAutoNum type="arabicPeriod"/>
            </a:pPr>
            <a:r>
              <a:rPr lang="en-US" smtClean="0">
                <a:solidFill>
                  <a:schemeClr val="tx1"/>
                </a:solidFill>
              </a:rPr>
              <a:t>Thi Minh Nhựt </a:t>
            </a:r>
          </a:p>
          <a:p>
            <a:pPr marL="457200" indent="515938">
              <a:buAutoNum type="arabicPeriod"/>
            </a:pPr>
            <a:r>
              <a:rPr lang="en-US" smtClean="0">
                <a:solidFill>
                  <a:schemeClr val="tx1"/>
                </a:solidFill>
              </a:rPr>
              <a:t>Phạm Thanh Quý</a:t>
            </a:r>
          </a:p>
          <a:p>
            <a:pPr marL="457200" indent="515938">
              <a:buAutoNum type="arabicPeriod"/>
            </a:pPr>
            <a:r>
              <a:rPr lang="en-US" smtClean="0">
                <a:solidFill>
                  <a:schemeClr val="tx1"/>
                </a:solidFill>
              </a:rPr>
              <a:t>Liên Thái Trường </a:t>
            </a:r>
          </a:p>
          <a:p>
            <a:pPr marL="457200" indent="515938">
              <a:buAutoNum type="arabicPeriod"/>
            </a:pPr>
            <a:r>
              <a:rPr lang="en-US" smtClean="0">
                <a:solidFill>
                  <a:schemeClr val="tx1"/>
                </a:solidFill>
              </a:rPr>
              <a:t>Lư Anh Tuấn</a:t>
            </a:r>
            <a:endParaRPr lang="en-US">
              <a:solidFill>
                <a:schemeClr val="tx1"/>
              </a:solidFill>
            </a:endParaRPr>
          </a:p>
        </p:txBody>
      </p:sp>
    </p:spTree>
    <p:extLst>
      <p:ext uri="{BB962C8B-B14F-4D97-AF65-F5344CB8AC3E}">
        <p14:creationId xmlns:p14="http://schemas.microsoft.com/office/powerpoint/2010/main" val="2181186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Lời kết</a:t>
            </a:r>
            <a:endParaRPr lang="en-US"/>
          </a:p>
        </p:txBody>
      </p:sp>
      <p:sp>
        <p:nvSpPr>
          <p:cNvPr id="3" name="Content Placeholder 2"/>
          <p:cNvSpPr>
            <a:spLocks noGrp="1"/>
          </p:cNvSpPr>
          <p:nvPr>
            <p:ph idx="1"/>
          </p:nvPr>
        </p:nvSpPr>
        <p:spPr/>
        <p:txBody>
          <a:bodyPr/>
          <a:lstStyle/>
          <a:p>
            <a:r>
              <a:rPr lang="en-US" smtClean="0"/>
              <a:t>Nhóm sẽ tiếp tục tìm hiểu phát triển thêm tính năng cho sản phẩm.</a:t>
            </a:r>
          </a:p>
          <a:p>
            <a:r>
              <a:rPr lang="en-US" smtClean="0"/>
              <a:t>Cảm ơn thầy đã nhận xét góp ý cho nhóm em để sản phẩm càng hoàn thiện hơn.</a:t>
            </a:r>
          </a:p>
          <a:p>
            <a:r>
              <a:rPr lang="en-US" smtClean="0"/>
              <a:t>Phần trình bày của nhóm em đến đây là xong, cảm ơn thầy và các bạn đã quan tâm theo dõi!</a:t>
            </a:r>
            <a:endParaRPr lang="en-US"/>
          </a:p>
        </p:txBody>
      </p:sp>
      <p:sp>
        <p:nvSpPr>
          <p:cNvPr id="4" name="Date Placeholder 3"/>
          <p:cNvSpPr>
            <a:spLocks noGrp="1"/>
          </p:cNvSpPr>
          <p:nvPr>
            <p:ph type="dt" sz="half" idx="10"/>
          </p:nvPr>
        </p:nvSpPr>
        <p:spPr/>
        <p:txBody>
          <a:bodyPr/>
          <a:lstStyle/>
          <a:p>
            <a:fld id="{AC817C89-6DEE-4443-BF10-883E452211E1}" type="datetime1">
              <a:rPr lang="en-US" smtClean="0"/>
              <a:t>4/22/2016</a:t>
            </a:fld>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10</a:t>
            </a:fld>
            <a:endParaRPr lang="en-US"/>
          </a:p>
        </p:txBody>
      </p:sp>
    </p:spTree>
    <p:extLst>
      <p:ext uri="{BB962C8B-B14F-4D97-AF65-F5344CB8AC3E}">
        <p14:creationId xmlns:p14="http://schemas.microsoft.com/office/powerpoint/2010/main" val="4057138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mô hình</a:t>
            </a:r>
            <a:endParaRPr lang="en-US" b="1"/>
          </a:p>
        </p:txBody>
      </p:sp>
      <p:sp>
        <p:nvSpPr>
          <p:cNvPr id="3" name="Content Placeholder 2"/>
          <p:cNvSpPr>
            <a:spLocks noGrp="1"/>
          </p:cNvSpPr>
          <p:nvPr>
            <p:ph idx="1"/>
          </p:nvPr>
        </p:nvSpPr>
        <p:spPr/>
        <p:txBody>
          <a:bodyPr>
            <a:normAutofit/>
          </a:bodyPr>
          <a:lstStyle/>
          <a:p>
            <a:pPr algn="just"/>
            <a:r>
              <a:rPr lang="en-US" sz="3200" smtClean="0"/>
              <a:t>Sử dụng vi điều khiển PIC 16F887 đọc giá trị nhiệt độ từ cảm biến DS18B20, dựa vào giá trị nhiệt độ điều khiển kích Relay đóng mở động cơ để bơm nước khi quá nhiệt độ.</a:t>
            </a:r>
          </a:p>
          <a:p>
            <a:pPr algn="just"/>
            <a:r>
              <a:rPr lang="en-US" sz="3200" smtClean="0"/>
              <a:t>Cho </a:t>
            </a:r>
            <a:r>
              <a:rPr lang="en-US" sz="3200"/>
              <a:t>phép người sử dụng cài đặt nhiệt độ trực tiếp.</a:t>
            </a:r>
            <a:endParaRPr lang="en-US" sz="3200" smtClean="0"/>
          </a:p>
          <a:p>
            <a:pPr algn="just"/>
            <a:r>
              <a:rPr lang="en-US" sz="3200" smtClean="0"/>
              <a:t>Trong mô hình sử dụng động cơ DC để chạy demo.</a:t>
            </a:r>
          </a:p>
        </p:txBody>
      </p:sp>
      <p:sp>
        <p:nvSpPr>
          <p:cNvPr id="4" name="Date Placeholder 3"/>
          <p:cNvSpPr>
            <a:spLocks noGrp="1"/>
          </p:cNvSpPr>
          <p:nvPr>
            <p:ph type="dt" sz="half" idx="10"/>
          </p:nvPr>
        </p:nvSpPr>
        <p:spPr/>
        <p:txBody>
          <a:bodyPr/>
          <a:lstStyle/>
          <a:p>
            <a:fld id="{EF84501E-40D2-4C8F-8E2D-279C4A1B9EDC}" type="datetime1">
              <a:rPr lang="en-US" smtClean="0"/>
              <a:t>4/22/2016</a:t>
            </a:fld>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2</a:t>
            </a:fld>
            <a:endParaRPr lang="en-US"/>
          </a:p>
        </p:txBody>
      </p:sp>
    </p:spTree>
    <p:extLst>
      <p:ext uri="{BB962C8B-B14F-4D97-AF65-F5344CB8AC3E}">
        <p14:creationId xmlns:p14="http://schemas.microsoft.com/office/powerpoint/2010/main" val="3372885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Phần cứng</a:t>
            </a:r>
            <a:endParaRPr lang="en-US"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0"/>
            <a:ext cx="3276600" cy="24574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926" y="685800"/>
            <a:ext cx="2667000" cy="2667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7607" y="4084074"/>
            <a:ext cx="3297381" cy="226694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535" y="3836423"/>
            <a:ext cx="2514600" cy="25146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84988" y="685800"/>
            <a:ext cx="2019300" cy="20193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1340" y="2731523"/>
            <a:ext cx="2362200" cy="2362200"/>
          </a:xfrm>
          <a:prstGeom prst="rect">
            <a:avLst/>
          </a:prstGeom>
        </p:spPr>
      </p:pic>
      <p:sp>
        <p:nvSpPr>
          <p:cNvPr id="10" name="Date Placeholder 9"/>
          <p:cNvSpPr>
            <a:spLocks noGrp="1"/>
          </p:cNvSpPr>
          <p:nvPr>
            <p:ph type="dt" sz="half" idx="10"/>
          </p:nvPr>
        </p:nvSpPr>
        <p:spPr/>
        <p:txBody>
          <a:bodyPr/>
          <a:lstStyle/>
          <a:p>
            <a:fld id="{35B80B58-1068-477E-BBF5-CEF9B75FAB0F}" type="datetime1">
              <a:rPr lang="en-US" smtClean="0"/>
              <a:t>4/22/2016</a:t>
            </a:fld>
            <a:endParaRPr lang="en-US"/>
          </a:p>
        </p:txBody>
      </p:sp>
      <p:sp>
        <p:nvSpPr>
          <p:cNvPr id="11" name="Slide Number Placeholder 10"/>
          <p:cNvSpPr>
            <a:spLocks noGrp="1"/>
          </p:cNvSpPr>
          <p:nvPr>
            <p:ph type="sldNum" sz="quarter" idx="12"/>
          </p:nvPr>
        </p:nvSpPr>
        <p:spPr/>
        <p:txBody>
          <a:bodyPr/>
          <a:lstStyle/>
          <a:p>
            <a:fld id="{044E8D56-E9A7-4076-99A5-71AF55D30B97}" type="slidenum">
              <a:rPr lang="en-US" smtClean="0"/>
              <a:t>3</a:t>
            </a:fld>
            <a:endParaRPr lang="en-US"/>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8392" y="4546600"/>
            <a:ext cx="1372510" cy="1554702"/>
          </a:xfrm>
          <a:prstGeom prst="rect">
            <a:avLst/>
          </a:prstGeom>
        </p:spPr>
      </p:pic>
    </p:spTree>
    <p:extLst>
      <p:ext uri="{BB962C8B-B14F-4D97-AF65-F5344CB8AC3E}">
        <p14:creationId xmlns:p14="http://schemas.microsoft.com/office/powerpoint/2010/main" val="1764453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Mạch mô phỏng trong Protues</a:t>
            </a:r>
            <a:endParaRPr lang="en-US" b="1"/>
          </a:p>
        </p:txBody>
      </p:sp>
      <p:sp>
        <p:nvSpPr>
          <p:cNvPr id="5" name="Date Placeholder 4"/>
          <p:cNvSpPr>
            <a:spLocks noGrp="1"/>
          </p:cNvSpPr>
          <p:nvPr>
            <p:ph type="dt" sz="half" idx="10"/>
          </p:nvPr>
        </p:nvSpPr>
        <p:spPr/>
        <p:txBody>
          <a:bodyPr/>
          <a:lstStyle/>
          <a:p>
            <a:fld id="{C53C11B5-06AD-4E70-8BEC-E1086F7205A4}" type="datetime1">
              <a:rPr lang="en-US" smtClean="0"/>
              <a:t>4/22/2016</a:t>
            </a:fld>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4</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1890978"/>
            <a:ext cx="8494731" cy="4433621"/>
          </a:xfrm>
        </p:spPr>
      </p:pic>
    </p:spTree>
    <p:extLst>
      <p:ext uri="{BB962C8B-B14F-4D97-AF65-F5344CB8AC3E}">
        <p14:creationId xmlns:p14="http://schemas.microsoft.com/office/powerpoint/2010/main" val="3169590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Mạch thực tế</a:t>
            </a:r>
            <a:endParaRPr lang="en-US" b="1"/>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9" y="1546599"/>
            <a:ext cx="3017505" cy="49442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2" y="1546599"/>
            <a:ext cx="3095457" cy="494425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905" y="1522019"/>
            <a:ext cx="2888856" cy="4968832"/>
          </a:xfrm>
          <a:prstGeom prst="rect">
            <a:avLst/>
          </a:prstGeom>
        </p:spPr>
      </p:pic>
      <p:sp>
        <p:nvSpPr>
          <p:cNvPr id="9" name="Date Placeholder 8"/>
          <p:cNvSpPr>
            <a:spLocks noGrp="1"/>
          </p:cNvSpPr>
          <p:nvPr>
            <p:ph type="dt" sz="half" idx="10"/>
          </p:nvPr>
        </p:nvSpPr>
        <p:spPr/>
        <p:txBody>
          <a:bodyPr/>
          <a:lstStyle/>
          <a:p>
            <a:fld id="{E885792E-7CED-4B58-AF24-75540B0CFD71}" type="datetime1">
              <a:rPr lang="en-US" smtClean="0"/>
              <a:t>4/22/2016</a:t>
            </a:fld>
            <a:endParaRPr lang="en-US"/>
          </a:p>
        </p:txBody>
      </p:sp>
      <p:sp>
        <p:nvSpPr>
          <p:cNvPr id="10" name="Slide Number Placeholder 9"/>
          <p:cNvSpPr>
            <a:spLocks noGrp="1"/>
          </p:cNvSpPr>
          <p:nvPr>
            <p:ph type="sldNum" sz="quarter" idx="12"/>
          </p:nvPr>
        </p:nvSpPr>
        <p:spPr/>
        <p:txBody>
          <a:bodyPr/>
          <a:lstStyle/>
          <a:p>
            <a:fld id="{044E8D56-E9A7-4076-99A5-71AF55D30B97}" type="slidenum">
              <a:rPr lang="en-US" smtClean="0"/>
              <a:t>5</a:t>
            </a:fld>
            <a:endParaRPr lang="en-US"/>
          </a:p>
        </p:txBody>
      </p:sp>
    </p:spTree>
    <p:extLst>
      <p:ext uri="{BB962C8B-B14F-4D97-AF65-F5344CB8AC3E}">
        <p14:creationId xmlns:p14="http://schemas.microsoft.com/office/powerpoint/2010/main" val="63185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706625"/>
            <a:ext cx="3505200" cy="60289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668738"/>
            <a:ext cx="3452130" cy="6104721"/>
          </a:xfrm>
          <a:prstGeom prst="rect">
            <a:avLst/>
          </a:prstGeom>
        </p:spPr>
      </p:pic>
      <p:sp>
        <p:nvSpPr>
          <p:cNvPr id="7" name="Date Placeholder 6"/>
          <p:cNvSpPr>
            <a:spLocks noGrp="1"/>
          </p:cNvSpPr>
          <p:nvPr>
            <p:ph type="dt" sz="half" idx="10"/>
          </p:nvPr>
        </p:nvSpPr>
        <p:spPr/>
        <p:txBody>
          <a:bodyPr/>
          <a:lstStyle/>
          <a:p>
            <a:fld id="{3385F38D-B232-4EF8-A340-244C3CD4241A}" type="datetime1">
              <a:rPr lang="en-US" smtClean="0"/>
              <a:t>4/22/2016</a:t>
            </a:fld>
            <a:endParaRPr lang="en-US"/>
          </a:p>
        </p:txBody>
      </p:sp>
      <p:sp>
        <p:nvSpPr>
          <p:cNvPr id="8" name="Slide Number Placeholder 7"/>
          <p:cNvSpPr>
            <a:spLocks noGrp="1"/>
          </p:cNvSpPr>
          <p:nvPr>
            <p:ph type="sldNum" sz="quarter" idx="12"/>
          </p:nvPr>
        </p:nvSpPr>
        <p:spPr/>
        <p:txBody>
          <a:bodyPr/>
          <a:lstStyle/>
          <a:p>
            <a:fld id="{044E8D56-E9A7-4076-99A5-71AF55D30B97}" type="slidenum">
              <a:rPr lang="en-US" smtClean="0"/>
              <a:t>6</a:t>
            </a:fld>
            <a:endParaRPr lang="en-US"/>
          </a:p>
        </p:txBody>
      </p:sp>
    </p:spTree>
    <p:extLst>
      <p:ext uri="{BB962C8B-B14F-4D97-AF65-F5344CB8AC3E}">
        <p14:creationId xmlns:p14="http://schemas.microsoft.com/office/powerpoint/2010/main" val="2938889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noAutofit/>
          </a:bodyPr>
          <a:lstStyle/>
          <a:p>
            <a:pPr algn="just"/>
            <a:r>
              <a:rPr lang="en-US" b="1" smtClean="0"/>
              <a:t>Nhiệt độ cài đặt và kết quả nhiệt độ đo được</a:t>
            </a:r>
            <a:endParaRPr lang="en-US" b="1"/>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2133600"/>
            <a:ext cx="8320495" cy="4419600"/>
          </a:xfrm>
        </p:spPr>
      </p:pic>
      <p:sp>
        <p:nvSpPr>
          <p:cNvPr id="16" name="Date Placeholder 15"/>
          <p:cNvSpPr>
            <a:spLocks noGrp="1"/>
          </p:cNvSpPr>
          <p:nvPr>
            <p:ph type="dt" sz="half" idx="10"/>
          </p:nvPr>
        </p:nvSpPr>
        <p:spPr/>
        <p:txBody>
          <a:bodyPr/>
          <a:lstStyle/>
          <a:p>
            <a:fld id="{E1D36E0A-3E49-4CC1-AB0E-9CBCB77272B9}" type="datetime1">
              <a:rPr lang="en-US" smtClean="0"/>
              <a:t>4/22/2016</a:t>
            </a:fld>
            <a:endParaRPr lang="en-US"/>
          </a:p>
        </p:txBody>
      </p:sp>
      <p:sp>
        <p:nvSpPr>
          <p:cNvPr id="17" name="Slide Number Placeholder 16"/>
          <p:cNvSpPr>
            <a:spLocks noGrp="1"/>
          </p:cNvSpPr>
          <p:nvPr>
            <p:ph type="sldNum" sz="quarter" idx="12"/>
          </p:nvPr>
        </p:nvSpPr>
        <p:spPr/>
        <p:txBody>
          <a:bodyPr/>
          <a:lstStyle/>
          <a:p>
            <a:fld id="{044E8D56-E9A7-4076-99A5-71AF55D30B97}" type="slidenum">
              <a:rPr lang="en-US" smtClean="0"/>
              <a:t>7</a:t>
            </a:fld>
            <a:endParaRPr lang="en-US"/>
          </a:p>
        </p:txBody>
      </p:sp>
    </p:spTree>
    <p:extLst>
      <p:ext uri="{BB962C8B-B14F-4D97-AF65-F5344CB8AC3E}">
        <p14:creationId xmlns:p14="http://schemas.microsoft.com/office/powerpoint/2010/main" val="1249615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Phần mềm</a:t>
            </a:r>
            <a:endParaRPr lang="en-US" b="1"/>
          </a:p>
        </p:txBody>
      </p:sp>
      <p:sp>
        <p:nvSpPr>
          <p:cNvPr id="3" name="Content Placeholder 2"/>
          <p:cNvSpPr>
            <a:spLocks noGrp="1"/>
          </p:cNvSpPr>
          <p:nvPr>
            <p:ph idx="1"/>
          </p:nvPr>
        </p:nvSpPr>
        <p:spPr/>
        <p:txBody>
          <a:bodyPr>
            <a:normAutofit lnSpcReduction="10000"/>
          </a:bodyPr>
          <a:lstStyle/>
          <a:p>
            <a:pPr algn="just"/>
            <a:r>
              <a:rPr lang="en-US" sz="3200" smtClean="0"/>
              <a:t>Sử dụng ngôn ngữ lập trình CCS.</a:t>
            </a:r>
          </a:p>
          <a:p>
            <a:pPr algn="just"/>
            <a:r>
              <a:rPr lang="en-US" sz="3200" smtClean="0"/>
              <a:t>Mô tả hoạt động của sản phẩm:</a:t>
            </a:r>
          </a:p>
          <a:p>
            <a:pPr lvl="1" algn="just">
              <a:buFont typeface="Wingdings" pitchFamily="2" charset="2"/>
              <a:buChar char="ü"/>
            </a:pPr>
            <a:r>
              <a:rPr lang="en-US" sz="2800" smtClean="0"/>
              <a:t> Nhập nhiệt độ cài đặt: nhập số </a:t>
            </a:r>
            <a:r>
              <a:rPr lang="en-US" sz="2800" b="1" smtClean="0">
                <a:solidFill>
                  <a:srgbClr val="FF0000"/>
                </a:solidFill>
              </a:rPr>
              <a:t>0 – 9 </a:t>
            </a:r>
            <a:r>
              <a:rPr lang="en-US" sz="2800" smtClean="0"/>
              <a:t>qua bàn phím, nhấn </a:t>
            </a:r>
            <a:r>
              <a:rPr lang="en-US" sz="2800" b="1" smtClean="0">
                <a:solidFill>
                  <a:srgbClr val="FF0000"/>
                </a:solidFill>
              </a:rPr>
              <a:t>S/E</a:t>
            </a:r>
            <a:r>
              <a:rPr lang="en-US" sz="2800" smtClean="0"/>
              <a:t> thì nhảy vào cài đặt, nhấn </a:t>
            </a:r>
            <a:r>
              <a:rPr lang="en-US" sz="2800" b="1" smtClean="0">
                <a:solidFill>
                  <a:srgbClr val="FF0000"/>
                </a:solidFill>
              </a:rPr>
              <a:t>EN</a:t>
            </a:r>
            <a:r>
              <a:rPr lang="en-US" sz="2800" smtClean="0"/>
              <a:t> khi cài đặt xong.</a:t>
            </a:r>
          </a:p>
          <a:p>
            <a:pPr lvl="1" algn="just">
              <a:buFont typeface="Wingdings" pitchFamily="2" charset="2"/>
              <a:buChar char="ü"/>
            </a:pPr>
            <a:r>
              <a:rPr lang="en-US" sz="2800" smtClean="0"/>
              <a:t> Ghi vào EEPROM.</a:t>
            </a:r>
          </a:p>
          <a:p>
            <a:pPr lvl="1" algn="just">
              <a:buFont typeface="Wingdings" pitchFamily="2" charset="2"/>
              <a:buChar char="ü"/>
            </a:pPr>
            <a:r>
              <a:rPr lang="en-US" sz="2800" smtClean="0"/>
              <a:t> Đọc vào nhiệt độ môi trường – cảm biến DS18B20.</a:t>
            </a:r>
          </a:p>
          <a:p>
            <a:pPr lvl="1" algn="just">
              <a:buFont typeface="Wingdings" pitchFamily="2" charset="2"/>
              <a:buChar char="ü"/>
            </a:pPr>
            <a:r>
              <a:rPr lang="en-US" sz="2800" b="1" smtClean="0"/>
              <a:t> So sánh với nhiệt độ cài đặt: </a:t>
            </a:r>
            <a:r>
              <a:rPr lang="en-US" sz="2800" smtClean="0"/>
              <a:t>nếu lớn hơn thì mở động cơ bơm nước, ngược lại thì không bơm.</a:t>
            </a:r>
          </a:p>
          <a:p>
            <a:pPr algn="just"/>
            <a:endParaRPr lang="en-US" sz="3200" smtClean="0"/>
          </a:p>
          <a:p>
            <a:pPr algn="just"/>
            <a:endParaRPr lang="en-US" sz="3200"/>
          </a:p>
        </p:txBody>
      </p:sp>
      <p:sp>
        <p:nvSpPr>
          <p:cNvPr id="4" name="Date Placeholder 3"/>
          <p:cNvSpPr>
            <a:spLocks noGrp="1"/>
          </p:cNvSpPr>
          <p:nvPr>
            <p:ph type="dt" sz="half" idx="10"/>
          </p:nvPr>
        </p:nvSpPr>
        <p:spPr/>
        <p:txBody>
          <a:bodyPr/>
          <a:lstStyle/>
          <a:p>
            <a:fld id="{AC817C89-6DEE-4443-BF10-883E452211E1}" type="datetime1">
              <a:rPr lang="en-US" smtClean="0"/>
              <a:t>4/22/2016</a:t>
            </a:fld>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8</a:t>
            </a:fld>
            <a:endParaRPr lang="en-US"/>
          </a:p>
        </p:txBody>
      </p:sp>
    </p:spTree>
    <p:extLst>
      <p:ext uri="{BB962C8B-B14F-4D97-AF65-F5344CB8AC3E}">
        <p14:creationId xmlns:p14="http://schemas.microsoft.com/office/powerpoint/2010/main" val="4182124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0000"/>
                </a:solidFill>
              </a:rPr>
              <a:t>Phần demo chương trình</a:t>
            </a:r>
            <a:endParaRPr lang="en-US" b="1">
              <a:solidFill>
                <a:srgbClr val="FF0000"/>
              </a:solidFill>
            </a:endParaRPr>
          </a:p>
        </p:txBody>
      </p:sp>
      <p:sp>
        <p:nvSpPr>
          <p:cNvPr id="3" name="Content Placeholder 2"/>
          <p:cNvSpPr>
            <a:spLocks noGrp="1"/>
          </p:cNvSpPr>
          <p:nvPr>
            <p:ph idx="1"/>
          </p:nvPr>
        </p:nvSpPr>
        <p:spPr/>
        <p:txBody>
          <a:bodyPr/>
          <a:lstStyle/>
          <a:p>
            <a:r>
              <a:rPr lang="en-US" smtClean="0"/>
              <a:t>Mời thầy và các bạn xem video mô tả hoạt động của sản phẩm: đọc nhiệt độ môi trường và điều khiển động cơ bơm nước.</a:t>
            </a:r>
          </a:p>
        </p:txBody>
      </p:sp>
      <p:sp>
        <p:nvSpPr>
          <p:cNvPr id="4" name="Date Placeholder 3"/>
          <p:cNvSpPr>
            <a:spLocks noGrp="1"/>
          </p:cNvSpPr>
          <p:nvPr>
            <p:ph type="dt" sz="half" idx="10"/>
          </p:nvPr>
        </p:nvSpPr>
        <p:spPr/>
        <p:txBody>
          <a:bodyPr/>
          <a:lstStyle/>
          <a:p>
            <a:fld id="{AC817C89-6DEE-4443-BF10-883E452211E1}" type="datetime1">
              <a:rPr lang="en-US" smtClean="0"/>
              <a:t>4/22/2016</a:t>
            </a:fld>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9</a:t>
            </a:fld>
            <a:endParaRPr lang="en-US"/>
          </a:p>
        </p:txBody>
      </p:sp>
    </p:spTree>
    <p:extLst>
      <p:ext uri="{BB962C8B-B14F-4D97-AF65-F5344CB8AC3E}">
        <p14:creationId xmlns:p14="http://schemas.microsoft.com/office/powerpoint/2010/main" val="2797857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49</TotalTime>
  <Words>320</Words>
  <Application>Microsoft Office PowerPoint</Application>
  <PresentationFormat>On-screen Show (4:3)</PresentationFormat>
  <Paragraphs>48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Báo CÁO VI ĐIỀU KHIển Đề tài đọc giá trị nhiệt độ điều khiển Bơm nước cứu hỏa</vt:lpstr>
      <vt:lpstr>Giới thiệu mô hình</vt:lpstr>
      <vt:lpstr>Phần cứng</vt:lpstr>
      <vt:lpstr>Mạch mô phỏng trong Protues</vt:lpstr>
      <vt:lpstr>Mạch thực tế</vt:lpstr>
      <vt:lpstr>PowerPoint Presentation</vt:lpstr>
      <vt:lpstr>Nhiệt độ cài đặt và kết quả nhiệt độ đo được</vt:lpstr>
      <vt:lpstr>Phần mềm</vt:lpstr>
      <vt:lpstr>Phần demo chương trình</vt:lpstr>
      <vt:lpstr>Lời kết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VI ĐIỀU KHIển đọc giá trị nhiệt độ điều khiển tưới tự động</dc:title>
  <dc:creator>Windows User</dc:creator>
  <cp:lastModifiedBy>Windows User</cp:lastModifiedBy>
  <cp:revision>54</cp:revision>
  <dcterms:created xsi:type="dcterms:W3CDTF">2016-03-21T22:58:14Z</dcterms:created>
  <dcterms:modified xsi:type="dcterms:W3CDTF">2016-04-22T15:41:52Z</dcterms:modified>
</cp:coreProperties>
</file>