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79" r:id="rId8"/>
    <p:sldId id="280" r:id="rId9"/>
    <p:sldId id="281" r:id="rId10"/>
    <p:sldId id="282" r:id="rId11"/>
    <p:sldId id="283" r:id="rId12"/>
    <p:sldId id="284" r:id="rId13"/>
    <p:sldId id="276" r:id="rId14"/>
    <p:sldId id="277" r:id="rId15"/>
    <p:sldId id="27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934562" cy="2387600"/>
          </a:xfrm>
        </p:spPr>
        <p:txBody>
          <a:bodyPr/>
          <a:lstStyle/>
          <a:p>
            <a:r>
              <a:rPr lang="en-US" dirty="0"/>
              <a:t>Kubernetes and Helm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vnthinh@cmcglobal.vn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Helm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1" y="2435053"/>
            <a:ext cx="9779183" cy="38566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Helm chart</a:t>
            </a:r>
          </a:p>
          <a:p>
            <a:pPr marL="457200" indent="-457200">
              <a:buAutoNum type="arabicPeriod"/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spring-boot lên K8S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Helm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9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OTP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1" y="2435053"/>
            <a:ext cx="9779183" cy="38566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5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1" y="2435053"/>
            <a:ext cx="9779183" cy="38566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8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Kubernetes (K8S)</a:t>
            </a:r>
          </a:p>
          <a:p>
            <a:r>
              <a:rPr lang="en-US" dirty="0"/>
              <a:t>II.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Helm chart</a:t>
            </a:r>
          </a:p>
          <a:p>
            <a:r>
              <a:rPr lang="en-US" dirty="0"/>
              <a:t>III.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OTP Service lên </a:t>
            </a:r>
            <a:r>
              <a:rPr lang="en-US" dirty="0" err="1"/>
              <a:t>cụm</a:t>
            </a:r>
            <a:r>
              <a:rPr lang="en-US" dirty="0"/>
              <a:t> K8S</a:t>
            </a:r>
          </a:p>
          <a:p>
            <a:r>
              <a:rPr lang="en-US" dirty="0"/>
              <a:t>IV.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Kubernetes (K8S)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1" y="2435053"/>
            <a:ext cx="9779183" cy="38566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K8S</a:t>
            </a:r>
          </a:p>
          <a:p>
            <a:pPr marL="457200" indent="-457200">
              <a:buAutoNum type="arabicPeriod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1 </a:t>
            </a:r>
            <a:r>
              <a:rPr lang="en-US" dirty="0" err="1"/>
              <a:t>cụm</a:t>
            </a:r>
            <a:r>
              <a:rPr lang="en-US" dirty="0"/>
              <a:t> K8S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minikube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Service </a:t>
            </a:r>
            <a:r>
              <a:rPr lang="en-US" dirty="0" err="1"/>
              <a:t>trong</a:t>
            </a:r>
            <a:r>
              <a:rPr lang="en-US" dirty="0"/>
              <a:t> K8S</a:t>
            </a:r>
          </a:p>
          <a:p>
            <a:pPr marL="457200" indent="-457200">
              <a:buAutoNum type="arabicPeriod"/>
            </a:pPr>
            <a:r>
              <a:rPr lang="en-US" dirty="0"/>
              <a:t>Ingress </a:t>
            </a:r>
            <a:r>
              <a:rPr lang="en-US" dirty="0" err="1"/>
              <a:t>trong</a:t>
            </a:r>
            <a:r>
              <a:rPr lang="en-US" dirty="0"/>
              <a:t> K8S</a:t>
            </a:r>
          </a:p>
          <a:p>
            <a:pPr marL="457200" indent="-457200">
              <a:buAutoNum type="arabicPeriod"/>
            </a:pPr>
            <a:r>
              <a:rPr lang="en-US" dirty="0" err="1"/>
              <a:t>Configmap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K8S</a:t>
            </a:r>
          </a:p>
          <a:p>
            <a:pPr marL="457200" indent="-457200">
              <a:buAutoNum type="arabicPeriod"/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spring-boot lên K8S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EBEA-4D0F-77FC-64C4-A03F3080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018" y="231711"/>
            <a:ext cx="9779183" cy="794657"/>
          </a:xfrm>
        </p:spPr>
        <p:txBody>
          <a:bodyPr anchor="b"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K8S</a:t>
            </a:r>
          </a:p>
        </p:txBody>
      </p:sp>
      <p:pic>
        <p:nvPicPr>
          <p:cNvPr id="8" name="Content Placeholder 7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EBF3DA95-7780-5052-B4E2-488C25700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411" y="1189038"/>
            <a:ext cx="10033612" cy="5167312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9EB81-C1C4-7864-F16A-3F96FB5C4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11/21/2022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E051-E447-B8A7-7915-604099967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3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EBEA-4D0F-77FC-64C4-A03F3080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899" y="390932"/>
            <a:ext cx="9779183" cy="794657"/>
          </a:xfrm>
        </p:spPr>
        <p:txBody>
          <a:bodyPr anchor="b">
            <a:normAutofit/>
          </a:bodyPr>
          <a:lstStyle/>
          <a:p>
            <a:r>
              <a:rPr lang="en-US" sz="3600" dirty="0"/>
              <a:t>2. </a:t>
            </a:r>
            <a:r>
              <a:rPr lang="en-US" sz="3600" dirty="0" err="1"/>
              <a:t>Cài</a:t>
            </a:r>
            <a:r>
              <a:rPr lang="en-US" sz="3600" dirty="0"/>
              <a:t> </a:t>
            </a:r>
            <a:r>
              <a:rPr lang="en-US" sz="3600" dirty="0" err="1"/>
              <a:t>đặt</a:t>
            </a:r>
            <a:r>
              <a:rPr lang="en-US" sz="3600" dirty="0"/>
              <a:t> 1 </a:t>
            </a:r>
            <a:r>
              <a:rPr lang="en-US" sz="3600" dirty="0" err="1"/>
              <a:t>cụm</a:t>
            </a:r>
            <a:r>
              <a:rPr lang="en-US" sz="3600" dirty="0"/>
              <a:t> K8S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/>
              <a:t>Minikube</a:t>
            </a:r>
            <a:r>
              <a:rPr lang="en-US" sz="36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9EB81-C1C4-7864-F16A-3F96FB5C4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11/21/2022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E051-E447-B8A7-7915-604099967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861F6D-2273-4AB5-7C53-B2948BA5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r>
              <a:rPr lang="en-US" dirty="0" err="1"/>
              <a:t>Máy</a:t>
            </a:r>
            <a:r>
              <a:rPr lang="en-US" dirty="0"/>
              <a:t> tính </a:t>
            </a:r>
            <a:r>
              <a:rPr lang="en-US" dirty="0" err="1"/>
              <a:t>đã</a:t>
            </a:r>
            <a:r>
              <a:rPr lang="en-US" dirty="0"/>
              <a:t> cái Docker, </a:t>
            </a:r>
            <a:r>
              <a:rPr lang="en-US" dirty="0" err="1"/>
              <a:t>Minikube</a:t>
            </a:r>
            <a:r>
              <a:rPr lang="en-US" dirty="0"/>
              <a:t>, </a:t>
            </a:r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1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EBEA-4D0F-77FC-64C4-A03F3080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899" y="390932"/>
            <a:ext cx="9779183" cy="794657"/>
          </a:xfrm>
        </p:spPr>
        <p:txBody>
          <a:bodyPr anchor="b">
            <a:normAutofit/>
          </a:bodyPr>
          <a:lstStyle/>
          <a:p>
            <a:r>
              <a:rPr lang="en-US" sz="3600" dirty="0"/>
              <a:t>3. Service </a:t>
            </a:r>
            <a:r>
              <a:rPr lang="en-US" sz="3600" dirty="0" err="1"/>
              <a:t>trong</a:t>
            </a:r>
            <a:r>
              <a:rPr lang="en-US" sz="3600" dirty="0"/>
              <a:t> K8S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9EB81-C1C4-7864-F16A-3F96FB5C4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11/21/2022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E051-E447-B8A7-7915-604099967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03" y="1478188"/>
            <a:ext cx="9541112" cy="4878162"/>
          </a:xfrm>
        </p:spPr>
      </p:pic>
    </p:spTree>
    <p:extLst>
      <p:ext uri="{BB962C8B-B14F-4D97-AF65-F5344CB8AC3E}">
        <p14:creationId xmlns:p14="http://schemas.microsoft.com/office/powerpoint/2010/main" val="205082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EBEA-4D0F-77FC-64C4-A03F3080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899" y="390932"/>
            <a:ext cx="9779183" cy="794657"/>
          </a:xfrm>
        </p:spPr>
        <p:txBody>
          <a:bodyPr anchor="b">
            <a:normAutofit/>
          </a:bodyPr>
          <a:lstStyle/>
          <a:p>
            <a:r>
              <a:rPr lang="en-US" sz="3600" dirty="0"/>
              <a:t>4. Ingress </a:t>
            </a:r>
            <a:r>
              <a:rPr lang="en-US" sz="3600" dirty="0" err="1"/>
              <a:t>trong</a:t>
            </a:r>
            <a:r>
              <a:rPr lang="en-US" sz="3600" dirty="0"/>
              <a:t> K8S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9EB81-C1C4-7864-F16A-3F96FB5C4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11/21/2022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E051-E447-B8A7-7915-604099967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76" y="1276835"/>
            <a:ext cx="7747461" cy="5079515"/>
          </a:xfrm>
        </p:spPr>
      </p:pic>
    </p:spTree>
    <p:extLst>
      <p:ext uri="{BB962C8B-B14F-4D97-AF65-F5344CB8AC3E}">
        <p14:creationId xmlns:p14="http://schemas.microsoft.com/office/powerpoint/2010/main" val="80055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EBEA-4D0F-77FC-64C4-A03F3080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899" y="390932"/>
            <a:ext cx="9779183" cy="794657"/>
          </a:xfrm>
        </p:spPr>
        <p:txBody>
          <a:bodyPr anchor="b">
            <a:normAutofit/>
          </a:bodyPr>
          <a:lstStyle/>
          <a:p>
            <a:r>
              <a:rPr lang="en-US" sz="3600" dirty="0"/>
              <a:t>5. </a:t>
            </a:r>
            <a:r>
              <a:rPr lang="en-US" sz="3600" dirty="0" err="1"/>
              <a:t>Configmap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K8S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9EB81-C1C4-7864-F16A-3F96FB5C4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11/21/2022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E051-E447-B8A7-7915-604099967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74" y="1251748"/>
            <a:ext cx="7273635" cy="5287164"/>
          </a:xfrm>
        </p:spPr>
      </p:pic>
    </p:spTree>
    <p:extLst>
      <p:ext uri="{BB962C8B-B14F-4D97-AF65-F5344CB8AC3E}">
        <p14:creationId xmlns:p14="http://schemas.microsoft.com/office/powerpoint/2010/main" val="128928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EBEA-4D0F-77FC-64C4-A03F3080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899" y="390932"/>
            <a:ext cx="9779183" cy="794657"/>
          </a:xfrm>
        </p:spPr>
        <p:txBody>
          <a:bodyPr anchor="b">
            <a:normAutofit fontScale="90000"/>
          </a:bodyPr>
          <a:lstStyle/>
          <a:p>
            <a:r>
              <a:rPr lang="en-US" sz="3600" dirty="0"/>
              <a:t>6. </a:t>
            </a:r>
            <a:r>
              <a:rPr lang="en-US" sz="3600" dirty="0" err="1"/>
              <a:t>Triển</a:t>
            </a:r>
            <a:r>
              <a:rPr lang="en-US" sz="3600" dirty="0"/>
              <a:t> </a:t>
            </a:r>
            <a:r>
              <a:rPr lang="en-US" sz="3600" dirty="0" err="1"/>
              <a:t>khai</a:t>
            </a:r>
            <a:r>
              <a:rPr lang="en-US" sz="3600" dirty="0"/>
              <a:t> 1 </a:t>
            </a:r>
            <a:r>
              <a:rPr lang="en-US" sz="3600" dirty="0" err="1"/>
              <a:t>ứng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spring-boot lên K8S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9EB81-C1C4-7864-F16A-3F96FB5C4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11/21/2022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E051-E447-B8A7-7915-604099967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861F6D-2273-4AB5-7C53-B2948BA5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6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71af3243-3dd4-4a8d-8c0d-dd76da1f02a5"/>
    <ds:schemaRef ds:uri="http://schemas.microsoft.com/sharepoint/v3"/>
    <ds:schemaRef ds:uri="http://www.w3.org/XML/1998/namespace"/>
    <ds:schemaRef ds:uri="http://purl.org/dc/terms/"/>
    <ds:schemaRef ds:uri="http://schemas.microsoft.com/office/2006/documentManagement/types"/>
    <ds:schemaRef ds:uri="230e9df3-be65-4c73-a93b-d1236ebd677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{F2D5DBD4-37E3-4149-9FF6-10B6D61E9D9D}tf45331398_win32</Template>
  <TotalTime>53</TotalTime>
  <Words>193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Office Theme</vt:lpstr>
      <vt:lpstr>Kubernetes and Helm</vt:lpstr>
      <vt:lpstr>Những thành phần</vt:lpstr>
      <vt:lpstr>I. Giới thiệu Kubernetes (K8S)</vt:lpstr>
      <vt:lpstr>1. Các thành phần trong K8S</vt:lpstr>
      <vt:lpstr>2. Cài đặt 1 cụm K8S sử dụng Minikube </vt:lpstr>
      <vt:lpstr>3. Service trong K8S</vt:lpstr>
      <vt:lpstr>4. Ingress trong K8S</vt:lpstr>
      <vt:lpstr>5. Configmap trong K8S</vt:lpstr>
      <vt:lpstr>6. Triển khai 1 ứng dụng spring-boot lên K8S</vt:lpstr>
      <vt:lpstr>II. Giới thiệu Helm chart</vt:lpstr>
      <vt:lpstr>III. Triển khai ứng dụng OTP Service</vt:lpstr>
      <vt:lpstr>IV. Các tài liệu tham khảo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Vũ Ngọc Thịnh thinhvn</dc:creator>
  <cp:lastModifiedBy>Thinh. Vu Ngoc - CMC Global DU3.1</cp:lastModifiedBy>
  <cp:revision>17</cp:revision>
  <dcterms:created xsi:type="dcterms:W3CDTF">2022-11-18T13:38:15Z</dcterms:created>
  <dcterms:modified xsi:type="dcterms:W3CDTF">2022-11-21T05:29:51Z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2022-11-18T13:38:36Z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ab857ac2-aff9-4618-bae3-e927fa89728f</vt:lpwstr>
  </property>
  <property fmtid="{D5CDD505-2E9C-101B-9397-08002B2CF9AE}" pid="8" name="MSIP_Label_defa4170-0d19-0005-0004-bc88714345d2_ActionId">
    <vt:lpwstr>65196d5b-855b-4aaa-87f9-4cc0b2bd6721</vt:lpwstr>
  </property>
  <property fmtid="{D5CDD505-2E9C-101B-9397-08002B2CF9AE}" pid="9" name="MSIP_Label_defa4170-0d19-0005-0004-bc88714345d2_ContentBits">
    <vt:lpwstr>0</vt:lpwstr>
  </property>
</Properties>
</file>