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MS Reference Sans Serif" panose="020B0604030504040204" pitchFamily="34" charset="0"/>
      <p:regular r:id="rId18"/>
    </p:embeddedFont>
    <p:embeddedFont>
      <p:font typeface="Oswald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751234" y="3372082"/>
            <a:ext cx="12847330" cy="2514135"/>
            <a:chOff x="0" y="0"/>
            <a:chExt cx="2481028" cy="4855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81028" cy="485520"/>
            </a:xfrm>
            <a:custGeom>
              <a:avLst/>
              <a:gdLst/>
              <a:ahLst/>
              <a:cxnLst/>
              <a:rect l="l" t="t" r="r" b="b"/>
              <a:pathLst>
                <a:path w="2481028" h="485520">
                  <a:moveTo>
                    <a:pt x="0" y="0"/>
                  </a:moveTo>
                  <a:lnTo>
                    <a:pt x="2481028" y="0"/>
                  </a:lnTo>
                  <a:lnTo>
                    <a:pt x="2481028" y="485520"/>
                  </a:lnTo>
                  <a:lnTo>
                    <a:pt x="0" y="4855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58149" y="3736934"/>
            <a:ext cx="15371701" cy="1685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99"/>
              </a:lnSpc>
            </a:pPr>
            <a:r>
              <a:rPr lang="en-US" sz="9999" spc="979">
                <a:solidFill>
                  <a:srgbClr val="231F20"/>
                </a:solidFill>
                <a:latin typeface="Oswald Bold"/>
              </a:rPr>
              <a:t>BÁO CÁO THỰC TẬP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23730" y="6723295"/>
            <a:ext cx="12040540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b="1" spc="140">
                <a:solidFill>
                  <a:srgbClr val="231F20"/>
                </a:solidFill>
                <a:latin typeface="MS Reference Sans Serif" panose="020B0604030504040204" pitchFamily="34" charset="0"/>
              </a:rPr>
              <a:t>SINH VIÊN: VŨ MINH THỊNH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124080"/>
            <a:ext cx="14087950" cy="1350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8000" spc="784">
                <a:solidFill>
                  <a:srgbClr val="231F20"/>
                </a:solidFill>
                <a:latin typeface="Oswald Bold"/>
              </a:rPr>
              <a:t>Tổng quan kiến thức đã học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11491" y="2945499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Xây dựng giao diện Web với HTML, TailWind CSS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11491" y="721015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Sử dụng git, source tree để quản lý source code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011491" y="4031560"/>
            <a:ext cx="11680570" cy="172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Sử dụng 1 số extension hỗ trợ check code, check desgin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011491" y="5543065"/>
            <a:ext cx="11680570" cy="172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Hiểu được cấu trúc của các folder trong source code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358124"/>
            <a:ext cx="17259300" cy="955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66"/>
              </a:lnSpc>
            </a:pPr>
            <a:r>
              <a:rPr lang="en-US" sz="5700" spc="558">
                <a:solidFill>
                  <a:srgbClr val="231F20"/>
                </a:solidFill>
                <a:latin typeface="Oswald Bold"/>
              </a:rPr>
              <a:t>Xây dựng giao diện Web với HTML, TailWind CSS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25532" y="2945499"/>
            <a:ext cx="12733768" cy="562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cách làm giao diện web reponsive với mobile first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25532" y="604810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cách config class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25532" y="3875979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sử dụng 1 số plugin JS: jQuery, Slick Slider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25532" y="496204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cách làm lazyload image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367649"/>
            <a:ext cx="17259300" cy="81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4"/>
              </a:lnSpc>
            </a:pPr>
            <a:r>
              <a:rPr lang="en-US" sz="4800" spc="470">
                <a:solidFill>
                  <a:srgbClr val="231F20"/>
                </a:solidFill>
                <a:latin typeface="Oswald Bold"/>
              </a:rPr>
              <a:t>Sử dụng 1 số extension hỗ trợ check code, check desgin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25532" y="2945499"/>
            <a:ext cx="11411147" cy="172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cài đặt và sử dụng một số extension như ColorZilla, Perfect Pixel, Page Ruler, WaveTool,...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25532" y="644853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 err="1">
                <a:solidFill>
                  <a:srgbClr val="231F20"/>
                </a:solidFill>
                <a:latin typeface="DM Sans"/>
              </a:rPr>
              <a:t>Sử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err="1">
                <a:solidFill>
                  <a:srgbClr val="231F20"/>
                </a:solidFill>
                <a:latin typeface="DM Sans"/>
              </a:rPr>
              <a:t>dụng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err="1">
                <a:solidFill>
                  <a:srgbClr val="231F20"/>
                </a:solidFill>
                <a:latin typeface="DM Sans"/>
              </a:rPr>
              <a:t>Devtools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err="1">
                <a:solidFill>
                  <a:srgbClr val="231F20"/>
                </a:solidFill>
                <a:latin typeface="DM Sans"/>
              </a:rPr>
              <a:t>để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debug code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25532" y="454332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 err="1">
                <a:solidFill>
                  <a:srgbClr val="231F20"/>
                </a:solidFill>
                <a:latin typeface="DM Sans"/>
              </a:rPr>
              <a:t>Biết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err="1">
                <a:solidFill>
                  <a:srgbClr val="231F20"/>
                </a:solidFill>
                <a:latin typeface="DM Sans"/>
              </a:rPr>
              <a:t>cách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check perfect pixel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25532" y="5431735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 err="1">
                <a:solidFill>
                  <a:srgbClr val="231F20"/>
                </a:solidFill>
                <a:latin typeface="DM Sans"/>
              </a:rPr>
              <a:t>Biết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err="1">
                <a:solidFill>
                  <a:srgbClr val="231F20"/>
                </a:solidFill>
                <a:latin typeface="DM Sans"/>
              </a:rPr>
              <a:t>cách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check Validate Code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EB2F04-EDB9-0ACA-C98E-EC62E912631F}"/>
              </a:ext>
            </a:extLst>
          </p:cNvPr>
          <p:cNvSpPr txBox="1"/>
          <p:nvPr/>
        </p:nvSpPr>
        <p:spPr>
          <a:xfrm>
            <a:off x="4525532" y="7336945"/>
            <a:ext cx="14240656" cy="65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 err="1">
                <a:solidFill>
                  <a:srgbClr val="231F20"/>
                </a:solidFill>
                <a:latin typeface="DM Sans"/>
              </a:rPr>
              <a:t>Áp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err="1">
                <a:solidFill>
                  <a:srgbClr val="231F20"/>
                </a:solidFill>
                <a:latin typeface="DM Sans"/>
              </a:rPr>
              <a:t>dụng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324" spc="325" err="1">
                <a:solidFill>
                  <a:srgbClr val="231F20"/>
                </a:solidFill>
                <a:latin typeface="DM Sans"/>
              </a:rPr>
              <a:t>được</a:t>
            </a:r>
            <a:r>
              <a:rPr lang="en-US" sz="3324" spc="325">
                <a:solidFill>
                  <a:srgbClr val="231F20"/>
                </a:solidFill>
                <a:latin typeface="DM Sans"/>
              </a:rPr>
              <a:t> ADA, Social share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436C591D-284A-9134-7C9E-9E9259C32833}"/>
              </a:ext>
            </a:extLst>
          </p:cNvPr>
          <p:cNvSpPr txBox="1"/>
          <p:nvPr/>
        </p:nvSpPr>
        <p:spPr>
          <a:xfrm>
            <a:off x="4648200" y="8178011"/>
            <a:ext cx="11557902" cy="626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Improve </a:t>
            </a:r>
            <a:r>
              <a:rPr lang="en-US" sz="3724" spc="364" err="1">
                <a:solidFill>
                  <a:srgbClr val="231F20"/>
                </a:solidFill>
                <a:latin typeface="DM Sans"/>
              </a:rPr>
              <a:t>Seo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, improve performance website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369307"/>
            <a:ext cx="16206101" cy="81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4"/>
              </a:lnSpc>
            </a:pPr>
            <a:r>
              <a:rPr lang="en-US" sz="4800" spc="470">
                <a:solidFill>
                  <a:srgbClr val="231F20"/>
                </a:solidFill>
                <a:latin typeface="Oswald Bold"/>
              </a:rPr>
              <a:t>Hiểu được cấu trúc của các folder trong source code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26241" y="2935974"/>
            <a:ext cx="7971692" cy="516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-src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assets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images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javascripts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styles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-html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modules</a:t>
            </a:r>
          </a:p>
          <a:p>
            <a:pPr>
              <a:lnSpc>
                <a:spcPts val="5139"/>
              </a:lnSpc>
            </a:pPr>
            <a:endParaRPr lang="en-US" sz="3724" spc="364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369307"/>
            <a:ext cx="14950805" cy="81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4"/>
              </a:lnSpc>
            </a:pPr>
            <a:r>
              <a:rPr lang="en-US" sz="4800" spc="470">
                <a:solidFill>
                  <a:srgbClr val="231F20"/>
                </a:solidFill>
                <a:latin typeface="Oswald Bold"/>
              </a:rPr>
              <a:t>Sử dụng git, source tree để quản lý source code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78641" y="2849868"/>
            <a:ext cx="7971692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Tạo, thêm file vào repository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78641" y="5708885"/>
            <a:ext cx="7971692" cy="1276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 err="1">
                <a:solidFill>
                  <a:srgbClr val="231F20"/>
                </a:solidFill>
                <a:latin typeface="DM Sans"/>
              </a:rPr>
              <a:t>Biết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err="1">
                <a:solidFill>
                  <a:srgbClr val="231F20"/>
                </a:solidFill>
                <a:latin typeface="DM Sans"/>
              </a:rPr>
              <a:t>các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err="1">
                <a:solidFill>
                  <a:srgbClr val="231F20"/>
                </a:solidFill>
                <a:latin typeface="DM Sans"/>
              </a:rPr>
              <a:t>thao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err="1">
                <a:solidFill>
                  <a:srgbClr val="231F20"/>
                </a:solidFill>
                <a:latin typeface="DM Sans"/>
              </a:rPr>
              <a:t>tác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 git </a:t>
            </a:r>
            <a:r>
              <a:rPr lang="en-US" sz="3724" spc="364" err="1">
                <a:solidFill>
                  <a:srgbClr val="231F20"/>
                </a:solidFill>
                <a:latin typeface="DM Sans"/>
              </a:rPr>
              <a:t>cơ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err="1">
                <a:solidFill>
                  <a:srgbClr val="231F20"/>
                </a:solidFill>
                <a:latin typeface="DM Sans"/>
              </a:rPr>
              <a:t>bản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err="1">
                <a:solidFill>
                  <a:srgbClr val="231F20"/>
                </a:solidFill>
                <a:latin typeface="DM Sans"/>
              </a:rPr>
              <a:t>trên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err="1">
                <a:solidFill>
                  <a:srgbClr val="231F20"/>
                </a:solidFill>
                <a:latin typeface="DM Sans"/>
              </a:rPr>
              <a:t>Vscode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, SourceTree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78641" y="4755793"/>
            <a:ext cx="7971692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Đẩy một project lên Github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78641" y="3802701"/>
            <a:ext cx="7971692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Commit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578641" y="2849868"/>
            <a:ext cx="11769539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 err="1">
                <a:solidFill>
                  <a:srgbClr val="231F20"/>
                </a:solidFill>
                <a:latin typeface="DM Sans"/>
              </a:rPr>
              <a:t>Chưa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err="1">
                <a:solidFill>
                  <a:srgbClr val="231F20"/>
                </a:solidFill>
                <a:latin typeface="DM Sans"/>
              </a:rPr>
              <a:t>áp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err="1">
                <a:solidFill>
                  <a:srgbClr val="231F20"/>
                </a:solidFill>
                <a:latin typeface="DM Sans"/>
              </a:rPr>
              <a:t>dụng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 </a:t>
            </a:r>
            <a:r>
              <a:rPr lang="en-US" sz="3724" spc="364" err="1">
                <a:solidFill>
                  <a:srgbClr val="231F20"/>
                </a:solidFill>
                <a:latin typeface="DM Sans"/>
              </a:rPr>
              <a:t>được</a:t>
            </a:r>
            <a:r>
              <a:rPr lang="en-US" sz="3724" spc="364">
                <a:solidFill>
                  <a:srgbClr val="231F20"/>
                </a:solidFill>
                <a:latin typeface="DM Sans"/>
              </a:rPr>
              <a:t> Print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369307"/>
            <a:ext cx="7578513" cy="81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4"/>
              </a:lnSpc>
            </a:pPr>
            <a:r>
              <a:rPr lang="en-US" sz="4800" spc="470">
                <a:solidFill>
                  <a:srgbClr val="231F20"/>
                </a:solidFill>
                <a:latin typeface="Oswald Bold"/>
              </a:rPr>
              <a:t>Kiến thức chưa áp dụng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9531253" y="-9036916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512265"/>
            <a:ext cx="8473385" cy="339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619"/>
              </a:lnSpc>
              <a:spcBef>
                <a:spcPct val="0"/>
              </a:spcBef>
            </a:pPr>
            <a:r>
              <a:rPr lang="en-US" sz="9869" spc="967">
                <a:solidFill>
                  <a:srgbClr val="231F20"/>
                </a:solidFill>
                <a:latin typeface="Oswald Bold"/>
              </a:rPr>
              <a:t>THANK'S FOR FOLLOWING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105218" y="7103723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237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Reference Sans Serif</vt:lpstr>
      <vt:lpstr>Oswald Bold</vt:lpstr>
      <vt:lpstr>DM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Vũ Minh Thịnh</cp:lastModifiedBy>
  <cp:revision>5</cp:revision>
  <dcterms:created xsi:type="dcterms:W3CDTF">2006-08-16T00:00:00Z</dcterms:created>
  <dcterms:modified xsi:type="dcterms:W3CDTF">2023-07-09T03:18:57Z</dcterms:modified>
  <dc:identifier>DAFndD1GRxI</dc:identifier>
</cp:coreProperties>
</file>