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S Reference Sans Serif" panose="020B0604030504040204" pitchFamily="34" charset="0"/>
      <p:regular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51234" y="3372082"/>
            <a:ext cx="12847330" cy="2514135"/>
            <a:chOff x="0" y="0"/>
            <a:chExt cx="2481028" cy="4855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1028" cy="485520"/>
            </a:xfrm>
            <a:custGeom>
              <a:avLst/>
              <a:gdLst/>
              <a:ahLst/>
              <a:cxnLst/>
              <a:rect l="l" t="t" r="r" b="b"/>
              <a:pathLst>
                <a:path w="2481028" h="485520">
                  <a:moveTo>
                    <a:pt x="0" y="0"/>
                  </a:moveTo>
                  <a:lnTo>
                    <a:pt x="2481028" y="0"/>
                  </a:lnTo>
                  <a:lnTo>
                    <a:pt x="2481028" y="485520"/>
                  </a:lnTo>
                  <a:lnTo>
                    <a:pt x="0" y="485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8149" y="3736934"/>
            <a:ext cx="15371701" cy="168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BÁO CÁO THỰC TẬP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3730" y="6723295"/>
            <a:ext cx="12040540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 dirty="0">
                <a:solidFill>
                  <a:srgbClr val="231F20"/>
                </a:solidFill>
                <a:latin typeface="MS Reference Sans Serif" panose="020B0604030504040204" pitchFamily="34" charset="0"/>
              </a:rPr>
              <a:t>SINH VIÊN: VŨ MINH THỊNH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124080"/>
            <a:ext cx="14087950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Tổng quan kiến thức đã học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1491" y="294549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Xây dựng giao diện Web với HTML, TailWind CSS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11491" y="721015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git, source tree để quản lý source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11491" y="4031560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1 số extension hỗ trợ check code, check desgin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1491" y="5543065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Hiểu được cấu trúc của các folder trong source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58124"/>
            <a:ext cx="17259300" cy="95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6"/>
              </a:lnSpc>
            </a:pPr>
            <a:r>
              <a:rPr lang="en-US" sz="5700" spc="558">
                <a:solidFill>
                  <a:srgbClr val="231F20"/>
                </a:solidFill>
                <a:latin typeface="Oswald Bold"/>
              </a:rPr>
              <a:t>Xây dựng giao diện Web với HTML, TailWind 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2733768" cy="5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giao diện web reponsive với mobile first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5532" y="604810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config class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387597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sử dụng 1 số plugin JS: jQuery, Slick Slider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496204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lazyload image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7649"/>
            <a:ext cx="17259300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1 số extension hỗ trợ check code, check desgin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1411147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cài đặt và sử dụng một số extension như ColorZilla, Perfect Pixel, Page Ruler, WaveTool,...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25532" y="644853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Sử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Devtools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để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debug code</a:t>
            </a:r>
          </a:p>
          <a:p>
            <a:pPr>
              <a:lnSpc>
                <a:spcPts val="4587"/>
              </a:lnSpc>
            </a:pPr>
            <a:endParaRPr lang="en-US" sz="3324" spc="325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454332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check perfect pixel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5431735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dirty="0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 dirty="0">
                <a:solidFill>
                  <a:srgbClr val="231F20"/>
                </a:solidFill>
                <a:latin typeface="DM Sans"/>
              </a:rPr>
              <a:t> check Validate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6206101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Hiểu được cấu trúc của các folder trong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241" y="2935974"/>
            <a:ext cx="7971692" cy="516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-src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assets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images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javascripts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styles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-html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modules</a:t>
            </a:r>
          </a:p>
          <a:p>
            <a:pPr>
              <a:lnSpc>
                <a:spcPts val="5139"/>
              </a:lnSpc>
            </a:pPr>
            <a:endParaRPr lang="en-US" sz="3724" spc="364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4950805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git, source tree để quản lý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2849868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Tạo, thêm file vào repository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5708885"/>
            <a:ext cx="7971692" cy="127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các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thao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tác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git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cơ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bản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trên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dirty="0" err="1">
                <a:solidFill>
                  <a:srgbClr val="231F20"/>
                </a:solidFill>
                <a:latin typeface="DM Sans"/>
              </a:rPr>
              <a:t>Vscode</a:t>
            </a:r>
            <a:r>
              <a:rPr lang="en-US" sz="3724" spc="364" dirty="0">
                <a:solidFill>
                  <a:srgbClr val="231F20"/>
                </a:solidFill>
                <a:latin typeface="DM Sans"/>
              </a:rPr>
              <a:t>, SourceTree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8641" y="4755793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Đẩy một project lên Github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Commit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78641" y="2849868"/>
            <a:ext cx="11769539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áp dụng được ADA, Print, Social share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4755793"/>
            <a:ext cx="10081607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improve performance website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improve Seo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369307"/>
            <a:ext cx="7578513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Kiến thức chưa áp dụng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531253" y="-9036916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12265"/>
            <a:ext cx="8473385" cy="339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619"/>
              </a:lnSpc>
              <a:spcBef>
                <a:spcPct val="0"/>
              </a:spcBef>
            </a:pPr>
            <a:r>
              <a:rPr lang="en-US" sz="9869" spc="967">
                <a:solidFill>
                  <a:srgbClr val="231F20"/>
                </a:solidFill>
                <a:latin typeface="Oswald Bold"/>
              </a:rPr>
              <a:t>THANK'S FOR FOLLOWING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105218" y="7103723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Oswald Bold</vt:lpstr>
      <vt:lpstr>MS Reference Sans Serif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Vũ Minh Thịnh</cp:lastModifiedBy>
  <cp:revision>4</cp:revision>
  <dcterms:created xsi:type="dcterms:W3CDTF">2006-08-16T00:00:00Z</dcterms:created>
  <dcterms:modified xsi:type="dcterms:W3CDTF">2023-07-05T11:20:23Z</dcterms:modified>
  <dc:identifier>DAFndD1GRxI</dc:identifier>
</cp:coreProperties>
</file>