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4" r:id="rId1"/>
    <p:sldMasterId id="2147484175" r:id="rId2"/>
    <p:sldMasterId id="2147484178" r:id="rId3"/>
  </p:sldMasterIdLst>
  <p:notesMasterIdLst>
    <p:notesMasterId r:id="rId30"/>
  </p:notesMasterIdLst>
  <p:handoutMasterIdLst>
    <p:handoutMasterId r:id="rId31"/>
  </p:handoutMasterIdLst>
  <p:sldIdLst>
    <p:sldId id="535" r:id="rId4"/>
    <p:sldId id="536" r:id="rId5"/>
    <p:sldId id="539" r:id="rId6"/>
    <p:sldId id="622" r:id="rId7"/>
    <p:sldId id="604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003755"/>
    <a:srgbClr val="CBC49D"/>
    <a:srgbClr val="0AAE94"/>
    <a:srgbClr val="E8E69A"/>
    <a:srgbClr val="F3F3F1"/>
    <a:srgbClr val="2E6E9A"/>
    <a:srgbClr val="003366"/>
    <a:srgbClr val="2D6987"/>
    <a:srgbClr val="305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 autoAdjust="0"/>
    <p:restoredTop sz="99084" autoAdjust="0"/>
  </p:normalViewPr>
  <p:slideViewPr>
    <p:cSldViewPr snapToGrid="0">
      <p:cViewPr>
        <p:scale>
          <a:sx n="100" d="100"/>
          <a:sy n="100" d="100"/>
        </p:scale>
        <p:origin x="-1380" y="-36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818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0D9E11-3C28-41D3-8A4B-637EE6EBED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1627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0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0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BDD9612-223F-434D-A428-C3BB7805BD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364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-14287" y="1020764"/>
            <a:ext cx="7559676" cy="149225"/>
          </a:xfrm>
          <a:prstGeom prst="rect">
            <a:avLst/>
          </a:prstGeom>
          <a:solidFill>
            <a:srgbClr val="003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783637" y="1020764"/>
            <a:ext cx="360363" cy="149225"/>
          </a:xfrm>
          <a:prstGeom prst="rect">
            <a:avLst/>
          </a:prstGeom>
          <a:solidFill>
            <a:srgbClr val="003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4" name="그룹 17"/>
          <p:cNvGrpSpPr>
            <a:grpSpLocks/>
          </p:cNvGrpSpPr>
          <p:nvPr/>
        </p:nvGrpSpPr>
        <p:grpSpPr bwMode="auto">
          <a:xfrm>
            <a:off x="0" y="6524626"/>
            <a:ext cx="9144000" cy="333375"/>
            <a:chOff x="0" y="6570000"/>
            <a:chExt cx="9144000" cy="288000"/>
          </a:xfrm>
          <a:solidFill>
            <a:srgbClr val="003755"/>
          </a:solidFill>
        </p:grpSpPr>
        <p:sp>
          <p:nvSpPr>
            <p:cNvPr id="5" name="직사각형 4"/>
            <p:cNvSpPr/>
            <p:nvPr userDrawn="1"/>
          </p:nvSpPr>
          <p:spPr bwMode="auto">
            <a:xfrm>
              <a:off x="0" y="6570000"/>
              <a:ext cx="2303463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 bwMode="auto">
            <a:xfrm>
              <a:off x="2246313" y="6570000"/>
              <a:ext cx="2303462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7" name="직사각형 6"/>
            <p:cNvSpPr/>
            <p:nvPr userDrawn="1"/>
          </p:nvSpPr>
          <p:spPr bwMode="auto">
            <a:xfrm>
              <a:off x="4551363" y="6570000"/>
              <a:ext cx="2305050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8" name="직사각형 7"/>
            <p:cNvSpPr/>
            <p:nvPr userDrawn="1"/>
          </p:nvSpPr>
          <p:spPr bwMode="auto">
            <a:xfrm>
              <a:off x="6840538" y="6570000"/>
              <a:ext cx="2303462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5" y="885826"/>
            <a:ext cx="1004044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776805" y="2200645"/>
            <a:ext cx="6676619" cy="94659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3200" dirty="0">
                <a:solidFill>
                  <a:srgbClr val="003755"/>
                </a:solidFill>
              </a:defRPr>
            </a:lvl1pPr>
            <a:lvl2pPr>
              <a:buNone/>
              <a:defRPr sz="3200">
                <a:solidFill>
                  <a:srgbClr val="FF0000"/>
                </a:solidFill>
              </a:defRPr>
            </a:lvl2pPr>
          </a:lstStyle>
          <a:p>
            <a:pPr lvl="0"/>
            <a:endParaRPr lang="ko-KR" altLang="en-US" dirty="0"/>
          </a:p>
        </p:txBody>
      </p:sp>
      <p:sp>
        <p:nvSpPr>
          <p:cNvPr id="23" name="표 개체 틀 22"/>
          <p:cNvSpPr>
            <a:spLocks noGrp="1"/>
          </p:cNvSpPr>
          <p:nvPr>
            <p:ph type="tbl" sz="quarter" idx="11"/>
          </p:nvPr>
        </p:nvSpPr>
        <p:spPr>
          <a:xfrm>
            <a:off x="796999" y="3626478"/>
            <a:ext cx="7208839" cy="7429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 userDrawn="1"/>
        </p:nvSpPr>
        <p:spPr bwMode="auto">
          <a:xfrm rot="10800000">
            <a:off x="50801" y="247651"/>
            <a:ext cx="6735763" cy="25717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266700"/>
            <a:ext cx="11801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Contents Name : </a:t>
            </a:r>
            <a:endParaRPr lang="en-US" altLang="ko-KR" b="1" dirty="0">
              <a:solidFill>
                <a:srgbClr val="0070C0"/>
              </a:solidFill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89290" y="265113"/>
            <a:ext cx="7889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Location : </a:t>
            </a:r>
          </a:p>
        </p:txBody>
      </p:sp>
      <p:cxnSp>
        <p:nvCxnSpPr>
          <p:cNvPr id="7" name="직선 연결선 19"/>
          <p:cNvCxnSpPr>
            <a:cxnSpLocks noChangeShapeType="1"/>
          </p:cNvCxnSpPr>
          <p:nvPr userDrawn="1"/>
        </p:nvCxnSpPr>
        <p:spPr bwMode="auto">
          <a:xfrm rot="5400000">
            <a:off x="3126582" y="375444"/>
            <a:ext cx="130175" cy="15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grpSp>
        <p:nvGrpSpPr>
          <p:cNvPr id="8" name="그룹 15"/>
          <p:cNvGrpSpPr>
            <a:grpSpLocks/>
          </p:cNvGrpSpPr>
          <p:nvPr userDrawn="1"/>
        </p:nvGrpSpPr>
        <p:grpSpPr bwMode="auto">
          <a:xfrm>
            <a:off x="0" y="0"/>
            <a:ext cx="9144000" cy="179388"/>
            <a:chOff x="0" y="0"/>
            <a:chExt cx="9144000" cy="28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0" y="0"/>
              <a:ext cx="2303463" cy="288000"/>
            </a:xfrm>
            <a:prstGeom prst="rect">
              <a:avLst/>
            </a:prstGeom>
            <a:gradFill flip="none" rotWithShape="1">
              <a:gsLst>
                <a:gs pos="0">
                  <a:srgbClr val="F8B600"/>
                </a:gs>
                <a:gs pos="100000">
                  <a:srgbClr val="E66C2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2246313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E66C21"/>
                </a:gs>
                <a:gs pos="100000">
                  <a:srgbClr val="72B83E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 bwMode="auto">
            <a:xfrm>
              <a:off x="4551363" y="0"/>
              <a:ext cx="2305050" cy="288000"/>
            </a:xfrm>
            <a:prstGeom prst="rect">
              <a:avLst/>
            </a:prstGeom>
            <a:gradFill flip="none" rotWithShape="1">
              <a:gsLst>
                <a:gs pos="0">
                  <a:srgbClr val="72B83E"/>
                </a:gs>
                <a:gs pos="100000">
                  <a:srgbClr val="007DD2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6840538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007DD2"/>
                </a:gs>
                <a:gs pos="100000">
                  <a:srgbClr val="003755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sp>
        <p:nvSpPr>
          <p:cNvPr id="13" name="Rectangle 96"/>
          <p:cNvSpPr>
            <a:spLocks noChangeArrowheads="1"/>
          </p:cNvSpPr>
          <p:nvPr userDrawn="1"/>
        </p:nvSpPr>
        <p:spPr bwMode="auto">
          <a:xfrm>
            <a:off x="8467725" y="6646864"/>
            <a:ext cx="676275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latinLnBrk="0" hangingPunct="0">
              <a:lnSpc>
                <a:spcPct val="110000"/>
              </a:lnSpc>
              <a:defRPr/>
            </a:pPr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fld id="{E01D7543-7999-42D0-89D6-C45C10E0D551}" type="slidenum">
              <a:rPr kumimoji="0" lang="en-US" altLang="en-US" sz="900" b="1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pPr algn="ctr" eaLnBrk="0" latinLnBrk="0" hangingPunct="0">
                <a:lnSpc>
                  <a:spcPct val="110000"/>
                </a:lnSpc>
                <a:defRPr/>
              </a:pPr>
              <a:t>‹#›</a:t>
            </a:fld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endParaRPr kumimoji="0" lang="en-US" altLang="en-US" sz="900" b="1" dirty="0">
              <a:solidFill>
                <a:srgbClr val="003755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042587" y="263826"/>
            <a:ext cx="2080175" cy="2143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23"/>
          </p:nvPr>
        </p:nvSpPr>
        <p:spPr bwMode="auto">
          <a:xfrm>
            <a:off x="3813287" y="270830"/>
            <a:ext cx="2829375" cy="2036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 bwMode="auto">
          <a:xfrm>
            <a:off x="-13648" y="6524626"/>
            <a:ext cx="9144000" cy="33337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-13648" y="1"/>
            <a:ext cx="9144000" cy="33337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97433" y="6505213"/>
            <a:ext cx="42530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EEECF923-84CE-45F6-A00C-9099A10C24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48857"/>
            <a:ext cx="9144000" cy="276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425300"/>
            <a:ext cx="9144000" cy="4359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1383" y="166669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TITLE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284917" y="148857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MENU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89893" y="148857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PAGE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91384" y="510366"/>
            <a:ext cx="10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LOCATION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284918" y="510366"/>
            <a:ext cx="935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PAGE</a:t>
            </a:r>
            <a:r>
              <a:rPr lang="en-US" altLang="ko-KR" sz="1100" b="1" baseline="0" dirty="0" smtClean="0">
                <a:latin typeface="+mn-ea"/>
                <a:ea typeface="+mn-ea"/>
              </a:rPr>
              <a:t> ID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49101" y="510366"/>
            <a:ext cx="106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u="sng" dirty="0" smtClean="0">
                <a:solidFill>
                  <a:schemeClr val="tx1"/>
                </a:solidFill>
                <a:latin typeface="+mn-ea"/>
                <a:ea typeface="+mn-ea"/>
              </a:rPr>
              <a:t>Description</a:t>
            </a:r>
            <a:endParaRPr lang="ko-KR" altLang="en-US" sz="11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" y="866776"/>
            <a:ext cx="6964327" cy="59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08569" y="6651030"/>
            <a:ext cx="556667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EEECF923-84CE-45F6-A00C-9099A10C24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48855"/>
            <a:ext cx="9144000" cy="712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953685" y="529415"/>
            <a:ext cx="935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n-ea"/>
                <a:ea typeface="+mn-ea"/>
              </a:rPr>
              <a:t>PAGE</a:t>
            </a:r>
            <a:r>
              <a:rPr lang="en-US" altLang="ko-KR" sz="10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ID :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7604701" y="883613"/>
            <a:ext cx="1068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solidFill>
                  <a:schemeClr val="tx1"/>
                </a:solidFill>
                <a:latin typeface="+mn-ea"/>
                <a:ea typeface="+mn-ea"/>
              </a:rPr>
              <a:t>Description</a:t>
            </a:r>
            <a:endParaRPr lang="ko-KR" altLang="en-US" sz="10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0" y="866775"/>
            <a:ext cx="6964326" cy="59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 userDrawn="1"/>
        </p:nvGraphicFramePr>
        <p:xfrm>
          <a:off x="0" y="152991"/>
          <a:ext cx="6972300" cy="69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/>
                <a:gridCol w="2324100"/>
                <a:gridCol w="2324100"/>
              </a:tblGrid>
              <a:tr h="291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PATH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6455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smartguru\Desktop\978-Grid-System-master\978 Templates\978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6798" y="946121"/>
            <a:ext cx="5322474" cy="7081246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 userDrawn="1"/>
        </p:nvSpPr>
        <p:spPr>
          <a:xfrm>
            <a:off x="163901" y="1897811"/>
            <a:ext cx="6642601" cy="371942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1285336" cy="320585"/>
          </a:xfrm>
          <a:prstGeom prst="rect">
            <a:avLst/>
          </a:prstGeom>
        </p:spPr>
        <p:txBody>
          <a:bodyPr/>
          <a:lstStyle>
            <a:lvl1pPr algn="l">
              <a:defRPr sz="1000" baseline="0"/>
            </a:lvl1pPr>
          </a:lstStyle>
          <a:p>
            <a:r>
              <a:rPr lang="en-US" altLang="ko-KR" dirty="0" smtClean="0"/>
              <a:t>backup data</a:t>
            </a:r>
            <a:endParaRPr lang="ko-KR" altLang="en-US" dirty="0"/>
          </a:p>
        </p:txBody>
      </p:sp>
      <p:grpSp>
        <p:nvGrpSpPr>
          <p:cNvPr id="5" name="그룹 108"/>
          <p:cNvGrpSpPr/>
          <p:nvPr userDrawn="1"/>
        </p:nvGrpSpPr>
        <p:grpSpPr>
          <a:xfrm>
            <a:off x="5601624" y="4929502"/>
            <a:ext cx="383223" cy="293414"/>
            <a:chOff x="712151" y="2886076"/>
            <a:chExt cx="383223" cy="293414"/>
          </a:xfrm>
        </p:grpSpPr>
        <p:sp>
          <p:nvSpPr>
            <p:cNvPr id="6" name="타원 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56"/>
          <p:cNvGrpSpPr/>
          <p:nvPr userDrawn="1"/>
        </p:nvGrpSpPr>
        <p:grpSpPr>
          <a:xfrm>
            <a:off x="6031784" y="4895806"/>
            <a:ext cx="383223" cy="293414"/>
            <a:chOff x="1329493" y="2807073"/>
            <a:chExt cx="383223" cy="293414"/>
          </a:xfrm>
        </p:grpSpPr>
        <p:sp>
          <p:nvSpPr>
            <p:cNvPr id="9" name="직사각형 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 userDrawn="1"/>
        </p:nvSpPr>
        <p:spPr bwMode="auto">
          <a:xfrm>
            <a:off x="4849242" y="5304819"/>
            <a:ext cx="1479665" cy="10018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graphicFrame>
        <p:nvGraphicFramePr>
          <p:cNvPr id="12" name="Group 1498"/>
          <p:cNvGraphicFramePr>
            <a:graphicFrameLocks noGrp="1"/>
          </p:cNvGraphicFramePr>
          <p:nvPr userDrawn="1"/>
        </p:nvGraphicFramePr>
        <p:xfrm>
          <a:off x="6970816" y="904412"/>
          <a:ext cx="2161309" cy="18135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Typing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가능한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box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변경됨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확인입력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변경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상황에 따라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alert_1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,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alert_1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항목을 채우지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않았을경우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비활성화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맞게 변경됐음을 알려주는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얼럿창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변경하려는 비밀번호를 맞게 입력하지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않았을경우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나타나는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얼럿창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Group 1498"/>
          <p:cNvGraphicFramePr>
            <a:graphicFrameLocks noGrp="1"/>
          </p:cNvGraphicFramePr>
          <p:nvPr userDrawn="1"/>
        </p:nvGraphicFramePr>
        <p:xfrm>
          <a:off x="6966159" y="2800805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변경사항 확인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ko-KR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configuration_password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취소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ko-KR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configuration_password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제목 1"/>
          <p:cNvSpPr txBox="1">
            <a:spLocks/>
          </p:cNvSpPr>
          <p:nvPr userDrawn="1"/>
        </p:nvSpPr>
        <p:spPr>
          <a:xfrm>
            <a:off x="1828800" y="3173113"/>
            <a:ext cx="1285336" cy="320585"/>
          </a:xfrm>
          <a:prstGeom prst="rect">
            <a:avLst/>
          </a:prstGeom>
        </p:spPr>
        <p:txBody>
          <a:bodyPr/>
          <a:lstStyle>
            <a:lvl1pPr algn="l">
              <a:defRPr sz="1000" baseline="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4:3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안에 실제 화면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16:9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 맞춘 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50969" y="1259454"/>
            <a:ext cx="6665348" cy="49990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24"/>
          <p:cNvGrpSpPr/>
          <p:nvPr userDrawn="1"/>
        </p:nvGrpSpPr>
        <p:grpSpPr>
          <a:xfrm>
            <a:off x="5626539" y="5958717"/>
            <a:ext cx="747580" cy="223503"/>
            <a:chOff x="8004568" y="6076641"/>
            <a:chExt cx="747580" cy="223503"/>
          </a:xfrm>
        </p:grpSpPr>
        <p:sp>
          <p:nvSpPr>
            <p:cNvPr id="20" name="직사각형 19"/>
            <p:cNvSpPr/>
            <p:nvPr/>
          </p:nvSpPr>
          <p:spPr>
            <a:xfrm>
              <a:off x="8004568" y="6081069"/>
              <a:ext cx="486096" cy="219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71303" y="6076641"/>
              <a:ext cx="6808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OK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5934170" y="824581"/>
            <a:ext cx="164593" cy="3710945"/>
            <a:chOff x="5934170" y="824581"/>
            <a:chExt cx="164593" cy="3710945"/>
          </a:xfrm>
        </p:grpSpPr>
        <p:sp>
          <p:nvSpPr>
            <p:cNvPr id="22" name="Track"/>
            <p:cNvSpPr>
              <a:spLocks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5934172" y="1155383"/>
              <a:ext cx="164591" cy="30496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Button Down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5934172" y="4204724"/>
              <a:ext cx="164590" cy="330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Arrow Down"/>
            <p:cNvSpPr>
              <a:spLocks noChangeAspect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5957825" y="4272591"/>
              <a:ext cx="117283" cy="97534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Button Up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5934170" y="824581"/>
              <a:ext cx="164592" cy="330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Arrow Up"/>
            <p:cNvSpPr>
              <a:spLocks noChangeAspect="1"/>
            </p:cNvSpPr>
            <p:nvPr userDrawn="1">
              <p:custDataLst>
                <p:tags r:id="rId11"/>
              </p:custDataLst>
            </p:nvPr>
          </p:nvSpPr>
          <p:spPr bwMode="auto">
            <a:xfrm rot="10800000">
              <a:off x="5957825" y="989982"/>
              <a:ext cx="117283" cy="97534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015271" y="2273819"/>
            <a:ext cx="2511803" cy="315990"/>
            <a:chOff x="2015271" y="2273819"/>
            <a:chExt cx="2511803" cy="315990"/>
          </a:xfrm>
        </p:grpSpPr>
        <p:sp>
          <p:nvSpPr>
            <p:cNvPr id="29" name="Search Box Rectangle"/>
            <p:cNvSpPr>
              <a:spLocks/>
            </p:cNvSpPr>
            <p:nvPr/>
          </p:nvSpPr>
          <p:spPr bwMode="auto">
            <a:xfrm>
              <a:off x="2015271" y="2273819"/>
              <a:ext cx="2511803" cy="31599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grpSp>
          <p:nvGrpSpPr>
            <p:cNvPr id="30" name="Search Button"/>
            <p:cNvGrpSpPr>
              <a:grpSpLocks noChangeAspect="1"/>
            </p:cNvGrpSpPr>
            <p:nvPr/>
          </p:nvGrpSpPr>
          <p:grpSpPr>
            <a:xfrm>
              <a:off x="4254405" y="2312942"/>
              <a:ext cx="237744" cy="237744"/>
              <a:chOff x="7299578" y="2672191"/>
              <a:chExt cx="237744" cy="237744"/>
            </a:xfrm>
          </p:grpSpPr>
          <p:sp>
            <p:nvSpPr>
              <p:cNvPr id="32" name="Search Button Rectangle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299578" y="2672191"/>
                <a:ext cx="237744" cy="2377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  <p:sp>
            <p:nvSpPr>
              <p:cNvPr id="33" name="Search Icon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333698" y="2708767"/>
                <a:ext cx="169505" cy="164592"/>
              </a:xfrm>
              <a:custGeom>
                <a:avLst/>
                <a:gdLst>
                  <a:gd name="T0" fmla="*/ 22 w 592"/>
                  <a:gd name="T1" fmla="*/ 483 h 592"/>
                  <a:gd name="T2" fmla="*/ 170 w 592"/>
                  <a:gd name="T3" fmla="*/ 338 h 592"/>
                  <a:gd name="T4" fmla="*/ 147 w 592"/>
                  <a:gd name="T5" fmla="*/ 225 h 592"/>
                  <a:gd name="T6" fmla="*/ 366 w 592"/>
                  <a:gd name="T7" fmla="*/ 0 h 592"/>
                  <a:gd name="T8" fmla="*/ 592 w 592"/>
                  <a:gd name="T9" fmla="*/ 225 h 592"/>
                  <a:gd name="T10" fmla="*/ 366 w 592"/>
                  <a:gd name="T11" fmla="*/ 444 h 592"/>
                  <a:gd name="T12" fmla="*/ 258 w 592"/>
                  <a:gd name="T13" fmla="*/ 424 h 592"/>
                  <a:gd name="T14" fmla="*/ 109 w 592"/>
                  <a:gd name="T15" fmla="*/ 570 h 592"/>
                  <a:gd name="T16" fmla="*/ 22 w 592"/>
                  <a:gd name="T17" fmla="*/ 570 h 592"/>
                  <a:gd name="T18" fmla="*/ 22 w 592"/>
                  <a:gd name="T19" fmla="*/ 483 h 592"/>
                  <a:gd name="T20" fmla="*/ 366 w 592"/>
                  <a:gd name="T21" fmla="*/ 84 h 592"/>
                  <a:gd name="T22" fmla="*/ 225 w 592"/>
                  <a:gd name="T23" fmla="*/ 225 h 592"/>
                  <a:gd name="T24" fmla="*/ 366 w 592"/>
                  <a:gd name="T25" fmla="*/ 367 h 592"/>
                  <a:gd name="T26" fmla="*/ 507 w 592"/>
                  <a:gd name="T27" fmla="*/ 225 h 592"/>
                  <a:gd name="T28" fmla="*/ 366 w 592"/>
                  <a:gd name="T29" fmla="*/ 84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2" h="592">
                    <a:moveTo>
                      <a:pt x="22" y="483"/>
                    </a:moveTo>
                    <a:lnTo>
                      <a:pt x="170" y="338"/>
                    </a:lnTo>
                    <a:cubicBezTo>
                      <a:pt x="151" y="305"/>
                      <a:pt x="147" y="267"/>
                      <a:pt x="147" y="225"/>
                    </a:cubicBezTo>
                    <a:cubicBezTo>
                      <a:pt x="147" y="101"/>
                      <a:pt x="241" y="0"/>
                      <a:pt x="366" y="0"/>
                    </a:cubicBezTo>
                    <a:cubicBezTo>
                      <a:pt x="491" y="0"/>
                      <a:pt x="592" y="101"/>
                      <a:pt x="592" y="225"/>
                    </a:cubicBezTo>
                    <a:cubicBezTo>
                      <a:pt x="592" y="350"/>
                      <a:pt x="491" y="444"/>
                      <a:pt x="366" y="444"/>
                    </a:cubicBezTo>
                    <a:cubicBezTo>
                      <a:pt x="327" y="444"/>
                      <a:pt x="290" y="441"/>
                      <a:pt x="258" y="424"/>
                    </a:cubicBezTo>
                    <a:lnTo>
                      <a:pt x="109" y="570"/>
                    </a:lnTo>
                    <a:cubicBezTo>
                      <a:pt x="87" y="592"/>
                      <a:pt x="44" y="592"/>
                      <a:pt x="22" y="570"/>
                    </a:cubicBezTo>
                    <a:cubicBezTo>
                      <a:pt x="0" y="548"/>
                      <a:pt x="0" y="505"/>
                      <a:pt x="22" y="483"/>
                    </a:cubicBezTo>
                    <a:close/>
                    <a:moveTo>
                      <a:pt x="366" y="84"/>
                    </a:moveTo>
                    <a:cubicBezTo>
                      <a:pt x="288" y="84"/>
                      <a:pt x="225" y="148"/>
                      <a:pt x="225" y="225"/>
                    </a:cubicBezTo>
                    <a:cubicBezTo>
                      <a:pt x="225" y="303"/>
                      <a:pt x="288" y="367"/>
                      <a:pt x="366" y="367"/>
                    </a:cubicBezTo>
                    <a:cubicBezTo>
                      <a:pt x="444" y="367"/>
                      <a:pt x="507" y="303"/>
                      <a:pt x="507" y="225"/>
                    </a:cubicBezTo>
                    <a:cubicBezTo>
                      <a:pt x="507" y="148"/>
                      <a:pt x="444" y="84"/>
                      <a:pt x="366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>
                  <a:latin typeface="+mj-lt"/>
                  <a:cs typeface="Calibri" pitchFamily="34" charset="0"/>
                </a:endParaRPr>
              </a:p>
            </p:txBody>
          </p:sp>
        </p:grpSp>
        <p:sp>
          <p:nvSpPr>
            <p:cNvPr id="31" name="Clear Butt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4036664" y="2366727"/>
              <a:ext cx="130175" cy="130175"/>
            </a:xfrm>
            <a:custGeom>
              <a:avLst/>
              <a:gdLst>
                <a:gd name="T0" fmla="*/ 8 w 82"/>
                <a:gd name="T1" fmla="*/ 0 h 82"/>
                <a:gd name="T2" fmla="*/ 41 w 82"/>
                <a:gd name="T3" fmla="*/ 33 h 82"/>
                <a:gd name="T4" fmla="*/ 73 w 82"/>
                <a:gd name="T5" fmla="*/ 0 h 82"/>
                <a:gd name="T6" fmla="*/ 82 w 82"/>
                <a:gd name="T7" fmla="*/ 9 h 82"/>
                <a:gd name="T8" fmla="*/ 49 w 82"/>
                <a:gd name="T9" fmla="*/ 41 h 82"/>
                <a:gd name="T10" fmla="*/ 82 w 82"/>
                <a:gd name="T11" fmla="*/ 74 h 82"/>
                <a:gd name="T12" fmla="*/ 73 w 82"/>
                <a:gd name="T13" fmla="*/ 82 h 82"/>
                <a:gd name="T14" fmla="*/ 41 w 82"/>
                <a:gd name="T15" fmla="*/ 50 h 82"/>
                <a:gd name="T16" fmla="*/ 8 w 82"/>
                <a:gd name="T17" fmla="*/ 82 h 82"/>
                <a:gd name="T18" fmla="*/ 0 w 82"/>
                <a:gd name="T19" fmla="*/ 74 h 82"/>
                <a:gd name="T20" fmla="*/ 32 w 82"/>
                <a:gd name="T21" fmla="*/ 41 h 82"/>
                <a:gd name="T22" fmla="*/ 0 w 82"/>
                <a:gd name="T23" fmla="*/ 9 h 82"/>
                <a:gd name="T24" fmla="*/ 8 w 82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82">
                  <a:moveTo>
                    <a:pt x="8" y="0"/>
                  </a:moveTo>
                  <a:lnTo>
                    <a:pt x="41" y="33"/>
                  </a:lnTo>
                  <a:lnTo>
                    <a:pt x="73" y="0"/>
                  </a:lnTo>
                  <a:lnTo>
                    <a:pt x="82" y="9"/>
                  </a:lnTo>
                  <a:lnTo>
                    <a:pt x="49" y="41"/>
                  </a:lnTo>
                  <a:lnTo>
                    <a:pt x="82" y="74"/>
                  </a:lnTo>
                  <a:lnTo>
                    <a:pt x="73" y="82"/>
                  </a:lnTo>
                  <a:lnTo>
                    <a:pt x="41" y="50"/>
                  </a:lnTo>
                  <a:lnTo>
                    <a:pt x="8" y="82"/>
                  </a:lnTo>
                  <a:lnTo>
                    <a:pt x="0" y="74"/>
                  </a:lnTo>
                  <a:lnTo>
                    <a:pt x="32" y="41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915511" y="2237899"/>
            <a:ext cx="201168" cy="201168"/>
            <a:chOff x="4915511" y="2237899"/>
            <a:chExt cx="201168" cy="201168"/>
          </a:xfrm>
        </p:grpSpPr>
        <p:sp>
          <p:nvSpPr>
            <p:cNvPr id="35" name="Check Box Rectangle"/>
            <p:cNvSpPr>
              <a:spLocks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4915511" y="2237899"/>
              <a:ext cx="201168" cy="20116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heck Mark"/>
            <p:cNvSpPr>
              <a:spLocks noChangeAspect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4941610" y="2276471"/>
              <a:ext cx="148970" cy="128226"/>
            </a:xfrm>
            <a:custGeom>
              <a:avLst/>
              <a:gdLst>
                <a:gd name="T0" fmla="*/ 20 w 158"/>
                <a:gd name="T1" fmla="*/ 48 h 136"/>
                <a:gd name="T2" fmla="*/ 66 w 158"/>
                <a:gd name="T3" fmla="*/ 95 h 136"/>
                <a:gd name="T4" fmla="*/ 138 w 158"/>
                <a:gd name="T5" fmla="*/ 0 h 136"/>
                <a:gd name="T6" fmla="*/ 158 w 158"/>
                <a:gd name="T7" fmla="*/ 20 h 136"/>
                <a:gd name="T8" fmla="*/ 66 w 158"/>
                <a:gd name="T9" fmla="*/ 136 h 136"/>
                <a:gd name="T10" fmla="*/ 0 w 158"/>
                <a:gd name="T11" fmla="*/ 68 h 136"/>
                <a:gd name="T12" fmla="*/ 20 w 158"/>
                <a:gd name="T13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36">
                  <a:moveTo>
                    <a:pt x="20" y="48"/>
                  </a:moveTo>
                  <a:lnTo>
                    <a:pt x="66" y="95"/>
                  </a:lnTo>
                  <a:lnTo>
                    <a:pt x="138" y="0"/>
                  </a:lnTo>
                  <a:lnTo>
                    <a:pt x="158" y="20"/>
                  </a:lnTo>
                  <a:lnTo>
                    <a:pt x="66" y="136"/>
                  </a:lnTo>
                  <a:lnTo>
                    <a:pt x="0" y="6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8" name="Search Box Rectangle"/>
          <p:cNvSpPr>
            <a:spLocks/>
          </p:cNvSpPr>
          <p:nvPr userDrawn="1"/>
        </p:nvSpPr>
        <p:spPr bwMode="auto">
          <a:xfrm>
            <a:off x="6409427" y="4175183"/>
            <a:ext cx="1371600" cy="2261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10972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Search Button Rectangle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7565363" y="4182217"/>
            <a:ext cx="216000" cy="21451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40" name="이등변 삼각형 39"/>
          <p:cNvSpPr/>
          <p:nvPr userDrawn="1"/>
        </p:nvSpPr>
        <p:spPr>
          <a:xfrm rot="10800000">
            <a:off x="7628499" y="4239076"/>
            <a:ext cx="116011" cy="10001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C47900-28C7-4575-A3D7-600366766BFE}" type="datetimeFigureOut">
              <a:rPr lang="ko-KR" altLang="en-US" smtClean="0"/>
              <a:pPr/>
              <a:t>2013-10-02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1C0E6B-227F-43E8-95AA-FA87512D3D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 userDrawn="1"/>
        </p:nvSpPr>
        <p:spPr bwMode="auto">
          <a:xfrm rot="10800000">
            <a:off x="50802" y="247651"/>
            <a:ext cx="6773863" cy="25717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8263" y="266700"/>
            <a:ext cx="11801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Contents Name : 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189290" y="265113"/>
            <a:ext cx="7889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Location : </a:t>
            </a:r>
          </a:p>
        </p:txBody>
      </p:sp>
      <p:cxnSp>
        <p:nvCxnSpPr>
          <p:cNvPr id="1029" name="직선 연결선 19"/>
          <p:cNvCxnSpPr>
            <a:cxnSpLocks noChangeShapeType="1"/>
          </p:cNvCxnSpPr>
          <p:nvPr userDrawn="1"/>
        </p:nvCxnSpPr>
        <p:spPr bwMode="auto">
          <a:xfrm rot="5400000">
            <a:off x="3126582" y="375444"/>
            <a:ext cx="130175" cy="15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030" name="직선 연결선 18"/>
          <p:cNvCxnSpPr>
            <a:cxnSpLocks noChangeShapeType="1"/>
          </p:cNvCxnSpPr>
          <p:nvPr userDrawn="1"/>
        </p:nvCxnSpPr>
        <p:spPr bwMode="auto">
          <a:xfrm>
            <a:off x="6862764" y="6580189"/>
            <a:ext cx="2281237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9" name="텍스트 개체 틀 9"/>
          <p:cNvSpPr txBox="1">
            <a:spLocks/>
          </p:cNvSpPr>
          <p:nvPr userDrawn="1"/>
        </p:nvSpPr>
        <p:spPr>
          <a:xfrm>
            <a:off x="1042989" y="263526"/>
            <a:ext cx="2079625" cy="2143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342900" indent="-342900">
              <a:spcBef>
                <a:spcPct val="20000"/>
              </a:spcBef>
              <a:defRPr/>
            </a:pPr>
            <a:r>
              <a:rPr lang="ko-KR" altLang="en-US" kern="0" smtClean="0"/>
              <a:t>마스터 텍스트 스타일을 편집합니다</a:t>
            </a:r>
            <a:endParaRPr lang="ko-KR" altLang="en-US" kern="0" dirty="0" smtClean="0"/>
          </a:p>
        </p:txBody>
      </p:sp>
      <p:grpSp>
        <p:nvGrpSpPr>
          <p:cNvPr id="1032" name="그룹 15"/>
          <p:cNvGrpSpPr>
            <a:grpSpLocks/>
          </p:cNvGrpSpPr>
          <p:nvPr userDrawn="1"/>
        </p:nvGrpSpPr>
        <p:grpSpPr bwMode="auto">
          <a:xfrm>
            <a:off x="0" y="0"/>
            <a:ext cx="9144000" cy="179388"/>
            <a:chOff x="0" y="0"/>
            <a:chExt cx="9144000" cy="288000"/>
          </a:xfrm>
        </p:grpSpPr>
        <p:sp>
          <p:nvSpPr>
            <p:cNvPr id="13" name="직사각형 12"/>
            <p:cNvSpPr/>
            <p:nvPr userDrawn="1"/>
          </p:nvSpPr>
          <p:spPr bwMode="auto">
            <a:xfrm>
              <a:off x="0" y="0"/>
              <a:ext cx="2303463" cy="288000"/>
            </a:xfrm>
            <a:prstGeom prst="rect">
              <a:avLst/>
            </a:prstGeom>
            <a:gradFill flip="none" rotWithShape="1">
              <a:gsLst>
                <a:gs pos="0">
                  <a:srgbClr val="F8B600"/>
                </a:gs>
                <a:gs pos="100000">
                  <a:srgbClr val="E66C2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4" name="직사각형 13"/>
            <p:cNvSpPr/>
            <p:nvPr userDrawn="1"/>
          </p:nvSpPr>
          <p:spPr bwMode="auto">
            <a:xfrm>
              <a:off x="2246313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E66C21"/>
                </a:gs>
                <a:gs pos="100000">
                  <a:srgbClr val="72B83E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 bwMode="auto">
            <a:xfrm>
              <a:off x="4543425" y="0"/>
              <a:ext cx="2305050" cy="288000"/>
            </a:xfrm>
            <a:prstGeom prst="rect">
              <a:avLst/>
            </a:prstGeom>
            <a:gradFill flip="none" rotWithShape="1">
              <a:gsLst>
                <a:gs pos="0">
                  <a:srgbClr val="72B83E"/>
                </a:gs>
                <a:gs pos="100000">
                  <a:srgbClr val="007DD2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 bwMode="auto">
            <a:xfrm>
              <a:off x="6840538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007DD2"/>
                </a:gs>
                <a:gs pos="100000">
                  <a:srgbClr val="003755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sp>
        <p:nvSpPr>
          <p:cNvPr id="17" name="Rectangle 96"/>
          <p:cNvSpPr>
            <a:spLocks noChangeArrowheads="1"/>
          </p:cNvSpPr>
          <p:nvPr userDrawn="1"/>
        </p:nvSpPr>
        <p:spPr bwMode="auto">
          <a:xfrm>
            <a:off x="8467725" y="6646864"/>
            <a:ext cx="676275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latinLnBrk="0" hangingPunct="0">
              <a:lnSpc>
                <a:spcPct val="110000"/>
              </a:lnSpc>
              <a:defRPr/>
            </a:pPr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fld id="{75D5353E-9B03-4E97-9B7E-D1B6D1C0B347}" type="slidenum">
              <a:rPr kumimoji="0" lang="en-US" altLang="en-US" sz="900" b="1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pPr algn="ctr" eaLnBrk="0" latinLnBrk="0" hangingPunct="0">
                <a:lnSpc>
                  <a:spcPct val="110000"/>
                </a:lnSpc>
                <a:defRPr/>
              </a:pPr>
              <a:t>‹#›</a:t>
            </a:fld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endParaRPr kumimoji="0" lang="en-US" altLang="en-US" sz="900" b="1" dirty="0">
              <a:solidFill>
                <a:srgbClr val="003755"/>
              </a:solidFill>
              <a:latin typeface="Trebuchet MS" pitchFamily="34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4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02231"/>
            <a:ext cx="8229600" cy="35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spcBef>
          <a:spcPct val="0"/>
        </a:spcBef>
        <a:buNone/>
        <a:defRPr sz="1400" kern="1200">
          <a:solidFill>
            <a:srgbClr val="00375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1" r:id="rId2"/>
    <p:sldLayoutId id="2147484182" r:id="rId3"/>
    <p:sldLayoutId id="2147484180" r:id="rId4"/>
    <p:sldLayoutId id="2147484183" r:id="rId5"/>
    <p:sldLayoutId id="214748418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11.jpeg"/><Relationship Id="rId3" Type="http://schemas.openxmlformats.org/officeDocument/2006/relationships/tags" Target="../tags/tag19.xml"/><Relationship Id="rId21" Type="http://schemas.openxmlformats.org/officeDocument/2006/relationships/image" Target="../media/image10.jpe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notesSlide" Target="../notesSlides/notesSlide1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5.xml"/><Relationship Id="rId20" Type="http://schemas.openxmlformats.org/officeDocument/2006/relationships/image" Target="../media/image9.jpe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image" Target="../media/image8.jpe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667002" y="2325859"/>
            <a:ext cx="6566311" cy="9064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ko-KR" sz="2400" b="1" dirty="0" smtClean="0">
                <a:latin typeface="+mj-lt"/>
              </a:rPr>
              <a:t>4K DS 2</a:t>
            </a:r>
            <a:r>
              <a:rPr lang="ko-KR" altLang="en-US" sz="2400" b="1" dirty="0" smtClean="0">
                <a:latin typeface="+mj-lt"/>
              </a:rPr>
              <a:t>차</a:t>
            </a:r>
          </a:p>
          <a:p>
            <a:pPr>
              <a:buNone/>
            </a:pPr>
            <a:r>
              <a:rPr lang="en-US" altLang="ko-KR" sz="2000" dirty="0" smtClean="0">
                <a:latin typeface="+mj-lt"/>
              </a:rPr>
              <a:t>Client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Story Board</a:t>
            </a:r>
            <a:endParaRPr lang="ko-KR" altLang="en-US" sz="2000" dirty="0">
              <a:latin typeface="+mj-lt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14275"/>
              </p:ext>
            </p:extLst>
          </p:nvPr>
        </p:nvGraphicFramePr>
        <p:xfrm>
          <a:off x="745547" y="3368082"/>
          <a:ext cx="3450401" cy="53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51560"/>
                <a:gridCol w="1898841"/>
              </a:tblGrid>
              <a:tr h="269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 수정일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2013.09.02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버전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v2.0.0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 rot="5400000">
            <a:off x="343596" y="2727063"/>
            <a:ext cx="648000" cy="4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61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809822" y="6019023"/>
            <a:ext cx="1005888" cy="35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smartguru\Desktop\ej\logo\etri_logo\세로조합_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1708" y="6020034"/>
            <a:ext cx="1077956" cy="336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01679"/>
              </p:ext>
            </p:extLst>
          </p:nvPr>
        </p:nvGraphicFramePr>
        <p:xfrm>
          <a:off x="6970816" y="1243544"/>
          <a:ext cx="2161309" cy="166682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모서리를 선택 후 이미지 확대 축소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슬라이드 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때 좌우 이동 버튼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 버튼 누르지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않았을때는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설절된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Delay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타임으로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Slide show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 재생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단일이미지 모드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슬라이드쇼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 모두 화면 크기 자유 자재 조정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DS_browser_images_view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98126"/>
              </p:ext>
            </p:extLst>
          </p:nvPr>
        </p:nvGraphicFramePr>
        <p:xfrm>
          <a:off x="6966159" y="309497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45071" y="528703"/>
            <a:ext cx="2226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보기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리스트로 돌아가기</a:t>
            </a:r>
          </a:p>
        </p:txBody>
      </p:sp>
      <p:grpSp>
        <p:nvGrpSpPr>
          <p:cNvPr id="27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grpSp>
        <p:nvGrpSpPr>
          <p:cNvPr id="21" name="그룹 103"/>
          <p:cNvGrpSpPr/>
          <p:nvPr/>
        </p:nvGrpSpPr>
        <p:grpSpPr>
          <a:xfrm>
            <a:off x="866405" y="1733551"/>
            <a:ext cx="5229965" cy="2955989"/>
            <a:chOff x="1724024" y="2076450"/>
            <a:chExt cx="3524251" cy="1991915"/>
          </a:xfrm>
        </p:grpSpPr>
        <p:sp>
          <p:nvSpPr>
            <p:cNvPr id="22" name="직사각형 2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108"/>
          <p:cNvGrpSpPr/>
          <p:nvPr/>
        </p:nvGrpSpPr>
        <p:grpSpPr>
          <a:xfrm>
            <a:off x="744505" y="1584582"/>
            <a:ext cx="383223" cy="293414"/>
            <a:chOff x="712151" y="2886076"/>
            <a:chExt cx="383223" cy="293414"/>
          </a:xfrm>
        </p:grpSpPr>
        <p:sp>
          <p:nvSpPr>
            <p:cNvPr id="31" name="타원 3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" name="그룹 108"/>
          <p:cNvGrpSpPr/>
          <p:nvPr/>
        </p:nvGrpSpPr>
        <p:grpSpPr>
          <a:xfrm>
            <a:off x="5292693" y="1632735"/>
            <a:ext cx="383223" cy="293414"/>
            <a:chOff x="712151" y="2886076"/>
            <a:chExt cx="383223" cy="293414"/>
          </a:xfrm>
        </p:grpSpPr>
        <p:sp>
          <p:nvSpPr>
            <p:cNvPr id="34" name="타원 3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갈매기형 수장 46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0" name="그룹 108"/>
          <p:cNvGrpSpPr/>
          <p:nvPr/>
        </p:nvGrpSpPr>
        <p:grpSpPr>
          <a:xfrm>
            <a:off x="396843" y="3091793"/>
            <a:ext cx="383223" cy="293414"/>
            <a:chOff x="712151" y="2886076"/>
            <a:chExt cx="383223" cy="293414"/>
          </a:xfrm>
        </p:grpSpPr>
        <p:sp>
          <p:nvSpPr>
            <p:cNvPr id="51" name="타원 5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108"/>
          <p:cNvGrpSpPr/>
          <p:nvPr/>
        </p:nvGrpSpPr>
        <p:grpSpPr>
          <a:xfrm>
            <a:off x="6294913" y="3130577"/>
            <a:ext cx="383223" cy="293414"/>
            <a:chOff x="712151" y="2886076"/>
            <a:chExt cx="383223" cy="293414"/>
          </a:xfrm>
        </p:grpSpPr>
        <p:sp>
          <p:nvSpPr>
            <p:cNvPr id="54" name="타원 5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1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172" y="528703"/>
            <a:ext cx="1607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다큐먼트 클립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클립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DS_browser_documents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36283" y="528416"/>
            <a:ext cx="161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클립 첫 화면</a:t>
            </a: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다큐먼트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103"/>
          <p:cNvGrpSpPr/>
          <p:nvPr/>
        </p:nvGrpSpPr>
        <p:grpSpPr>
          <a:xfrm>
            <a:off x="1695451" y="2593577"/>
            <a:ext cx="1571092" cy="887984"/>
            <a:chOff x="1724024" y="2076450"/>
            <a:chExt cx="3524251" cy="1991915"/>
          </a:xfrm>
        </p:grpSpPr>
        <p:sp>
          <p:nvSpPr>
            <p:cNvPr id="91" name="직사각형 9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</a:t>
            </a:r>
            <a:r>
              <a:rPr lang="ko-KR" altLang="en-US" sz="900" dirty="0" err="1" smtClean="0">
                <a:latin typeface="+mn-ea"/>
                <a:ea typeface="+mn-ea"/>
              </a:rPr>
              <a:t>컨텐츠를</a:t>
            </a:r>
            <a:r>
              <a:rPr lang="ko-KR" altLang="en-US" sz="900" dirty="0" smtClean="0">
                <a:latin typeface="+mn-ea"/>
                <a:ea typeface="+mn-ea"/>
              </a:rPr>
              <a:t> 볼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10" name="그룹 103"/>
          <p:cNvGrpSpPr/>
          <p:nvPr/>
        </p:nvGrpSpPr>
        <p:grpSpPr>
          <a:xfrm>
            <a:off x="4294502" y="2428569"/>
            <a:ext cx="1277623" cy="722115"/>
            <a:chOff x="1724024" y="2076450"/>
            <a:chExt cx="3524251" cy="1991915"/>
          </a:xfrm>
        </p:grpSpPr>
        <p:sp>
          <p:nvSpPr>
            <p:cNvPr id="79" name="직사각형 7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03"/>
          <p:cNvGrpSpPr/>
          <p:nvPr/>
        </p:nvGrpSpPr>
        <p:grpSpPr>
          <a:xfrm>
            <a:off x="3484266" y="3352800"/>
            <a:ext cx="2106379" cy="1190530"/>
            <a:chOff x="1724024" y="2076450"/>
            <a:chExt cx="3524251" cy="1991915"/>
          </a:xfrm>
        </p:grpSpPr>
        <p:sp>
          <p:nvSpPr>
            <p:cNvPr id="125" name="직사각형 12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1095"/>
              </p:ext>
            </p:extLst>
          </p:nvPr>
        </p:nvGraphicFramePr>
        <p:xfrm>
          <a:off x="6970816" y="1243544"/>
          <a:ext cx="2161309" cy="15697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 컨텐츠 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랜덤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 개수가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이하일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다큐먼트가 아예 없을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 파일이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메시지로 화면 대체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이동 없음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Video/Image/Log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바로 이동버튼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 내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08"/>
          <p:cNvGrpSpPr/>
          <p:nvPr/>
        </p:nvGrpSpPr>
        <p:grpSpPr>
          <a:xfrm>
            <a:off x="1305226" y="2378212"/>
            <a:ext cx="383223" cy="293414"/>
            <a:chOff x="712151" y="2886076"/>
            <a:chExt cx="383223" cy="293414"/>
          </a:xfrm>
        </p:grpSpPr>
        <p:sp>
          <p:nvSpPr>
            <p:cNvPr id="105" name="타원 10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60151"/>
              </p:ext>
            </p:extLst>
          </p:nvPr>
        </p:nvGraphicFramePr>
        <p:xfrm>
          <a:off x="6978035" y="3153830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</a:rPr>
                        <a:t>DS_browser_documents_list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29" name="직사각형 12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34" name="직사각형 13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320876" y="4886746"/>
            <a:ext cx="1720343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[2013.09.31]</a:t>
            </a:r>
          </a:p>
          <a:p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썸네일 랜덤 수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개로 제한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492010" y="4838699"/>
            <a:ext cx="2828866" cy="340435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096240" y="4474252"/>
            <a:ext cx="801194" cy="252000"/>
            <a:chOff x="3067050" y="1038224"/>
            <a:chExt cx="801194" cy="252000"/>
          </a:xfrm>
        </p:grpSpPr>
        <p:sp>
          <p:nvSpPr>
            <p:cNvPr id="52" name="직사각형 51"/>
            <p:cNvSpPr/>
            <p:nvPr/>
          </p:nvSpPr>
          <p:spPr>
            <a:xfrm>
              <a:off x="3067050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341647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616244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108"/>
          <p:cNvGrpSpPr/>
          <p:nvPr/>
        </p:nvGrpSpPr>
        <p:grpSpPr>
          <a:xfrm>
            <a:off x="839017" y="4249916"/>
            <a:ext cx="383223" cy="293414"/>
            <a:chOff x="712151" y="2886076"/>
            <a:chExt cx="383223" cy="293414"/>
          </a:xfrm>
        </p:grpSpPr>
        <p:sp>
          <p:nvSpPr>
            <p:cNvPr id="60" name="타원 5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6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다큐먼트 리스트 페이지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이미지 파일 방향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DS_browser_documents_list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다큐먼트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30725"/>
              </p:ext>
            </p:extLst>
          </p:nvPr>
        </p:nvGraphicFramePr>
        <p:xfrm>
          <a:off x="6966159" y="2533354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파일 선택 시</a:t>
                      </a:r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DS_browser_documents_view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35571" y="528703"/>
            <a:ext cx="1845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이미지 클립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4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02" name="직사각형 10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76" name="직사각형 17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88" name="직사각형 18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200" name="직사각형 19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224" name="직사각형 223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236" name="직사각형 23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248" name="직사각형 24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60" name="직사각형 25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62" name="직선 연결선 26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8" name="갈매기형 수장 26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갈매기형 수장 26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grpSp>
        <p:nvGrpSpPr>
          <p:cNvPr id="23" name="그룹 108"/>
          <p:cNvGrpSpPr/>
          <p:nvPr/>
        </p:nvGrpSpPr>
        <p:grpSpPr>
          <a:xfrm>
            <a:off x="347689" y="3033820"/>
            <a:ext cx="383223" cy="293414"/>
            <a:chOff x="712151" y="2886076"/>
            <a:chExt cx="383223" cy="293414"/>
          </a:xfrm>
        </p:grpSpPr>
        <p:sp>
          <p:nvSpPr>
            <p:cNvPr id="339" name="타원 3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108"/>
          <p:cNvGrpSpPr/>
          <p:nvPr/>
        </p:nvGrpSpPr>
        <p:grpSpPr>
          <a:xfrm>
            <a:off x="606481" y="1498318"/>
            <a:ext cx="383223" cy="293414"/>
            <a:chOff x="712151" y="2886076"/>
            <a:chExt cx="383223" cy="293414"/>
          </a:xfrm>
        </p:grpSpPr>
        <p:sp>
          <p:nvSpPr>
            <p:cNvPr id="343" name="타원 3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108"/>
          <p:cNvGrpSpPr/>
          <p:nvPr/>
        </p:nvGrpSpPr>
        <p:grpSpPr>
          <a:xfrm>
            <a:off x="6161891" y="4526190"/>
            <a:ext cx="383223" cy="293414"/>
            <a:chOff x="712151" y="2886076"/>
            <a:chExt cx="383223" cy="293414"/>
          </a:xfrm>
        </p:grpSpPr>
        <p:sp>
          <p:nvSpPr>
            <p:cNvPr id="347" name="타원 3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" name="그룹 108"/>
          <p:cNvGrpSpPr/>
          <p:nvPr/>
        </p:nvGrpSpPr>
        <p:grpSpPr>
          <a:xfrm>
            <a:off x="6282663" y="3033820"/>
            <a:ext cx="383223" cy="293414"/>
            <a:chOff x="712151" y="2886076"/>
            <a:chExt cx="383223" cy="293414"/>
          </a:xfrm>
        </p:grpSpPr>
        <p:sp>
          <p:nvSpPr>
            <p:cNvPr id="350" name="타원 34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108"/>
          <p:cNvGrpSpPr/>
          <p:nvPr/>
        </p:nvGrpSpPr>
        <p:grpSpPr>
          <a:xfrm>
            <a:off x="5756450" y="4888500"/>
            <a:ext cx="383223" cy="323165"/>
            <a:chOff x="712151" y="2886076"/>
            <a:chExt cx="383223" cy="323165"/>
          </a:xfrm>
        </p:grpSpPr>
        <p:sp>
          <p:nvSpPr>
            <p:cNvPr id="359" name="타원 3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grpSp>
        <p:nvGrpSpPr>
          <p:cNvPr id="152" name="그룹 56"/>
          <p:cNvGrpSpPr/>
          <p:nvPr/>
        </p:nvGrpSpPr>
        <p:grpSpPr>
          <a:xfrm>
            <a:off x="1989612" y="2865285"/>
            <a:ext cx="383223" cy="293414"/>
            <a:chOff x="1329493" y="2807073"/>
            <a:chExt cx="383223" cy="293414"/>
          </a:xfrm>
        </p:grpSpPr>
        <p:sp>
          <p:nvSpPr>
            <p:cNvPr id="153" name="직사각형 15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8" name="그룹 103"/>
          <p:cNvGrpSpPr/>
          <p:nvPr/>
        </p:nvGrpSpPr>
        <p:grpSpPr>
          <a:xfrm>
            <a:off x="2803320" y="2945492"/>
            <a:ext cx="1372340" cy="775650"/>
            <a:chOff x="1724024" y="2076450"/>
            <a:chExt cx="3524251" cy="1991915"/>
          </a:xfrm>
        </p:grpSpPr>
        <p:sp>
          <p:nvSpPr>
            <p:cNvPr id="99" name="직사각형 9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TextBox 103"/>
          <p:cNvSpPr txBox="1"/>
          <p:nvPr/>
        </p:nvSpPr>
        <p:spPr>
          <a:xfrm>
            <a:off x="5089865" y="5734471"/>
            <a:ext cx="1577676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[2013.09.31]</a:t>
            </a:r>
          </a:p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Drag &amp; Drag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영역 제거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4168242" y="3721142"/>
            <a:ext cx="921623" cy="2305717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424673" y="4927544"/>
            <a:ext cx="241595" cy="235005"/>
            <a:chOff x="2698681" y="4927544"/>
            <a:chExt cx="276952" cy="269398"/>
          </a:xfrm>
        </p:grpSpPr>
        <p:sp>
          <p:nvSpPr>
            <p:cNvPr id="93" name="직사각형 92"/>
            <p:cNvSpPr/>
            <p:nvPr/>
          </p:nvSpPr>
          <p:spPr>
            <a:xfrm>
              <a:off x="2698771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801202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903633" y="4927544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698681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801112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03543" y="5027810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698771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801202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903633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640703" y="1660415"/>
            <a:ext cx="1163302" cy="216000"/>
            <a:chOff x="9533272" y="297878"/>
            <a:chExt cx="1163302" cy="287147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10080959" y="297878"/>
              <a:ext cx="615615" cy="2871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Remote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9533272" y="297878"/>
              <a:ext cx="615615" cy="28714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</a:rPr>
                <a:t>Local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여러장일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swipe/kinetic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페이지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DS_browser_images_view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1954537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8100" y="528703"/>
            <a:ext cx="2388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</a:t>
            </a:r>
            <a:r>
              <a:rPr lang="en-US" altLang="ko-KR" sz="90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다큐먼트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보기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클립 </a:t>
            </a:r>
            <a:r>
              <a:rPr lang="en-US" altLang="ko-KR" sz="900" dirty="0" smtClean="0">
                <a:latin typeface="+mn-ea"/>
                <a:ea typeface="+mn-ea"/>
              </a:rPr>
              <a:t>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리스트로 돌아가기</a:t>
            </a:r>
          </a:p>
        </p:txBody>
      </p:sp>
      <p:grpSp>
        <p:nvGrpSpPr>
          <p:cNvPr id="4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042201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smtClean="0">
                <a:latin typeface="+mn-ea"/>
                <a:ea typeface="+mn-ea"/>
              </a:rPr>
              <a:t>다큐먼트 </a:t>
            </a:r>
            <a:r>
              <a:rPr lang="ko-KR" altLang="en-US" sz="900" dirty="0" smtClean="0">
                <a:latin typeface="+mn-ea"/>
                <a:ea typeface="+mn-ea"/>
              </a:rPr>
              <a:t>클립</a:t>
            </a:r>
          </a:p>
        </p:txBody>
      </p:sp>
      <p:grpSp>
        <p:nvGrpSpPr>
          <p:cNvPr id="40" name="그룹 103"/>
          <p:cNvGrpSpPr/>
          <p:nvPr/>
        </p:nvGrpSpPr>
        <p:grpSpPr>
          <a:xfrm>
            <a:off x="866405" y="1733551"/>
            <a:ext cx="5229965" cy="2955989"/>
            <a:chOff x="1724024" y="2076450"/>
            <a:chExt cx="3524251" cy="1991915"/>
          </a:xfrm>
        </p:grpSpPr>
        <p:sp>
          <p:nvSpPr>
            <p:cNvPr id="41" name="직사각형 4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갈매기형 수장 44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08"/>
          <p:cNvGrpSpPr/>
          <p:nvPr/>
        </p:nvGrpSpPr>
        <p:grpSpPr>
          <a:xfrm>
            <a:off x="430180" y="3041907"/>
            <a:ext cx="383223" cy="293414"/>
            <a:chOff x="712151" y="2886076"/>
            <a:chExt cx="383223" cy="293414"/>
          </a:xfrm>
        </p:grpSpPr>
        <p:sp>
          <p:nvSpPr>
            <p:cNvPr id="31" name="타원 3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108"/>
          <p:cNvGrpSpPr/>
          <p:nvPr/>
        </p:nvGrpSpPr>
        <p:grpSpPr>
          <a:xfrm>
            <a:off x="6297580" y="3041907"/>
            <a:ext cx="383223" cy="293414"/>
            <a:chOff x="712151" y="2886076"/>
            <a:chExt cx="383223" cy="293414"/>
          </a:xfrm>
        </p:grpSpPr>
        <p:sp>
          <p:nvSpPr>
            <p:cNvPr id="48" name="타원 4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172" y="528703"/>
            <a:ext cx="1607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로그 보기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8507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smtClean="0">
                <a:latin typeface="+mn-ea"/>
                <a:ea typeface="+mn-ea"/>
              </a:rPr>
              <a:t>로그 보기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DS_browser_log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88683" y="528416"/>
            <a:ext cx="125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로그 보기 첫 화면</a:t>
            </a: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로그 보기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103"/>
          <p:cNvGrpSpPr/>
          <p:nvPr/>
        </p:nvGrpSpPr>
        <p:grpSpPr>
          <a:xfrm>
            <a:off x="2068243" y="2630289"/>
            <a:ext cx="2826288" cy="1597423"/>
            <a:chOff x="1724024" y="2076450"/>
            <a:chExt cx="3524251" cy="1991915"/>
          </a:xfrm>
        </p:grpSpPr>
        <p:sp>
          <p:nvSpPr>
            <p:cNvPr id="91" name="직사각형 9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디스플레이 시스템의 로그를 볼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9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68237"/>
              </p:ext>
            </p:extLst>
          </p:nvPr>
        </p:nvGraphicFramePr>
        <p:xfrm>
          <a:off x="6970816" y="1243544"/>
          <a:ext cx="2161309" cy="12248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보기 메뉴 관련 이미지 디자인 필요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noProof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[2013.10.01] </a:t>
                      </a:r>
                      <a:endParaRPr lang="en-US" altLang="ko-KR" sz="800" b="1" kern="12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Video/Image/Document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바로 이동버튼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 내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08"/>
          <p:cNvGrpSpPr/>
          <p:nvPr/>
        </p:nvGrpSpPr>
        <p:grpSpPr>
          <a:xfrm>
            <a:off x="2000551" y="2473462"/>
            <a:ext cx="383223" cy="293414"/>
            <a:chOff x="712151" y="2886076"/>
            <a:chExt cx="383223" cy="293414"/>
          </a:xfrm>
        </p:grpSpPr>
        <p:sp>
          <p:nvSpPr>
            <p:cNvPr id="105" name="타원 10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33652"/>
              </p:ext>
            </p:extLst>
          </p:nvPr>
        </p:nvGraphicFramePr>
        <p:xfrm>
          <a:off x="6978035" y="2990531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29" name="직사각형 12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34" name="직사각형 13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096240" y="4474252"/>
            <a:ext cx="801194" cy="252000"/>
            <a:chOff x="3067050" y="1038224"/>
            <a:chExt cx="801194" cy="252000"/>
          </a:xfrm>
        </p:grpSpPr>
        <p:sp>
          <p:nvSpPr>
            <p:cNvPr id="39" name="직사각형 38"/>
            <p:cNvSpPr/>
            <p:nvPr/>
          </p:nvSpPr>
          <p:spPr>
            <a:xfrm>
              <a:off x="3067050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41647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16244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3" name="그룹 108"/>
          <p:cNvGrpSpPr/>
          <p:nvPr/>
        </p:nvGrpSpPr>
        <p:grpSpPr>
          <a:xfrm>
            <a:off x="839017" y="4249916"/>
            <a:ext cx="383223" cy="293414"/>
            <a:chOff x="712151" y="2886076"/>
            <a:chExt cx="383223" cy="293414"/>
          </a:xfrm>
        </p:grpSpPr>
        <p:sp>
          <p:nvSpPr>
            <p:cNvPr id="44" name="타원 4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8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127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당일 날짜 로그가 디폴트로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 앞으로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1-2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앞으로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1-3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후로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1-4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 뒤로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DS_browser_log_view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시스템 로그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243379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476250" y="1952624"/>
            <a:ext cx="6010274" cy="24288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8649" y="2062227"/>
            <a:ext cx="55721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" dirty="0" smtClean="0">
                <a:latin typeface="+mn-ea"/>
                <a:ea typeface="+mn-ea"/>
              </a:rPr>
              <a:t>[13:23:47.463] DEBUG </a:t>
            </a:r>
            <a:r>
              <a:rPr lang="en-US" sz="700" dirty="0" err="1" smtClean="0">
                <a:latin typeface="+mn-ea"/>
                <a:ea typeface="+mn-ea"/>
              </a:rPr>
              <a:t>FrameworkServlet.processRequest</a:t>
            </a:r>
            <a:r>
              <a:rPr lang="en-US" sz="700" dirty="0" smtClean="0">
                <a:latin typeface="+mn-ea"/>
                <a:ea typeface="+mn-ea"/>
              </a:rPr>
              <a:t> - Successfully completed request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DispatcherServlet.doService</a:t>
            </a:r>
            <a:r>
              <a:rPr lang="en-US" sz="700" dirty="0" smtClean="0">
                <a:latin typeface="+mn-ea"/>
                <a:ea typeface="+mn-ea"/>
              </a:rPr>
              <a:t> - </a:t>
            </a:r>
            <a:r>
              <a:rPr lang="en-US" sz="700" dirty="0" err="1" smtClean="0">
                <a:latin typeface="+mn-ea"/>
                <a:ea typeface="+mn-ea"/>
              </a:rPr>
              <a:t>DispatcherServlet</a:t>
            </a:r>
            <a:r>
              <a:rPr lang="en-US" sz="700" dirty="0" smtClean="0">
                <a:latin typeface="+mn-ea"/>
                <a:ea typeface="+mn-ea"/>
              </a:rPr>
              <a:t> with name 'dispatcher' processing GET request for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AbstractUrlHandlerMapping.getHandlerInternal</a:t>
            </a:r>
            <a:r>
              <a:rPr lang="en-US" sz="700" dirty="0" smtClean="0">
                <a:latin typeface="+mn-ea"/>
                <a:ea typeface="+mn-ea"/>
              </a:rPr>
              <a:t> - Mapping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 to </a:t>
            </a:r>
            <a:r>
              <a:rPr lang="en-US" sz="700" dirty="0" err="1" smtClean="0">
                <a:latin typeface="+mn-ea"/>
                <a:ea typeface="+mn-ea"/>
              </a:rPr>
              <a:t>HandlerExecutionChain</a:t>
            </a:r>
            <a:r>
              <a:rPr lang="en-US" sz="700" dirty="0" smtClean="0">
                <a:latin typeface="+mn-ea"/>
                <a:ea typeface="+mn-ea"/>
              </a:rPr>
              <a:t> with handler [etri.contents.controller.ContentsController@182b9b5] and 1 interceptor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AbstractUrlMethodNameResolver.getHandlerMethodName</a:t>
            </a:r>
            <a:r>
              <a:rPr lang="en-US" sz="700" dirty="0" smtClean="0">
                <a:latin typeface="+mn-ea"/>
                <a:ea typeface="+mn-ea"/>
              </a:rPr>
              <a:t> - Returning handler method name '</a:t>
            </a:r>
            <a:r>
              <a:rPr lang="en-US" sz="700" dirty="0" err="1" smtClean="0">
                <a:latin typeface="+mn-ea"/>
                <a:ea typeface="+mn-ea"/>
              </a:rPr>
              <a:t>thumbnailView</a:t>
            </a:r>
            <a:r>
              <a:rPr lang="en-US" sz="700" dirty="0" smtClean="0">
                <a:latin typeface="+mn-ea"/>
                <a:ea typeface="+mn-ea"/>
              </a:rPr>
              <a:t>' for lookup path: 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/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DispatcherServlet.doDispatch</a:t>
            </a:r>
            <a:r>
              <a:rPr lang="en-US" sz="700" dirty="0" smtClean="0">
                <a:latin typeface="+mn-ea"/>
                <a:ea typeface="+mn-ea"/>
              </a:rPr>
              <a:t> - Last-Modified value for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 is: -1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AuthMenuInterceptor.preHandle</a:t>
            </a:r>
            <a:r>
              <a:rPr lang="en-US" sz="700" dirty="0" smtClean="0">
                <a:latin typeface="+mn-ea"/>
                <a:ea typeface="+mn-ea"/>
              </a:rPr>
              <a:t> - ######pass </a:t>
            </a:r>
            <a:r>
              <a:rPr lang="en-US" sz="700" dirty="0" err="1" smtClean="0">
                <a:latin typeface="+mn-ea"/>
                <a:ea typeface="+mn-ea"/>
              </a:rPr>
              <a:t>uri</a:t>
            </a:r>
            <a:r>
              <a:rPr lang="en-US" sz="700" dirty="0" smtClean="0">
                <a:latin typeface="+mn-ea"/>
                <a:ea typeface="+mn-ea"/>
              </a:rPr>
              <a:t> ### = 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/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AbstractUrlMethodNameResolver.getHandlerMethodName</a:t>
            </a:r>
            <a:r>
              <a:rPr lang="en-US" sz="700" dirty="0" smtClean="0">
                <a:latin typeface="+mn-ea"/>
                <a:ea typeface="+mn-ea"/>
              </a:rPr>
              <a:t> - Returning handler method name '</a:t>
            </a:r>
            <a:r>
              <a:rPr lang="en-US" sz="700" dirty="0" err="1" smtClean="0">
                <a:latin typeface="+mn-ea"/>
                <a:ea typeface="+mn-ea"/>
              </a:rPr>
              <a:t>thumbnailView</a:t>
            </a:r>
            <a:r>
              <a:rPr lang="en-US" sz="700" dirty="0" smtClean="0">
                <a:latin typeface="+mn-ea"/>
                <a:ea typeface="+mn-ea"/>
              </a:rPr>
              <a:t>' for lookup path: 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/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DispatcherServlet.doDispatch</a:t>
            </a:r>
            <a:r>
              <a:rPr lang="en-US" sz="700" dirty="0" smtClean="0">
                <a:latin typeface="+mn-ea"/>
                <a:ea typeface="+mn-ea"/>
              </a:rPr>
              <a:t> - Null </a:t>
            </a:r>
            <a:r>
              <a:rPr lang="en-US" sz="700" dirty="0" err="1" smtClean="0">
                <a:latin typeface="+mn-ea"/>
                <a:ea typeface="+mn-ea"/>
              </a:rPr>
              <a:t>ModelAndView</a:t>
            </a:r>
            <a:r>
              <a:rPr lang="en-US" sz="700" dirty="0" smtClean="0">
                <a:latin typeface="+mn-ea"/>
                <a:ea typeface="+mn-ea"/>
              </a:rPr>
              <a:t> returned to </a:t>
            </a:r>
            <a:r>
              <a:rPr lang="en-US" sz="700" dirty="0" err="1" smtClean="0">
                <a:latin typeface="+mn-ea"/>
                <a:ea typeface="+mn-ea"/>
              </a:rPr>
              <a:t>DispatcherServlet</a:t>
            </a:r>
            <a:r>
              <a:rPr lang="en-US" sz="700" dirty="0" smtClean="0">
                <a:latin typeface="+mn-ea"/>
                <a:ea typeface="+mn-ea"/>
              </a:rPr>
              <a:t> with name 'dispatcher': assuming </a:t>
            </a:r>
            <a:r>
              <a:rPr lang="en-US" sz="700" dirty="0" err="1" smtClean="0">
                <a:latin typeface="+mn-ea"/>
                <a:ea typeface="+mn-ea"/>
              </a:rPr>
              <a:t>HandlerAdapter</a:t>
            </a:r>
            <a:r>
              <a:rPr lang="en-US" sz="700" dirty="0" smtClean="0">
                <a:latin typeface="+mn-ea"/>
                <a:ea typeface="+mn-ea"/>
              </a:rPr>
              <a:t> completed request handling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FrameworkServlet.processRequest</a:t>
            </a:r>
            <a:r>
              <a:rPr lang="en-US" sz="700" dirty="0" smtClean="0">
                <a:latin typeface="+mn-ea"/>
                <a:ea typeface="+mn-ea"/>
              </a:rPr>
              <a:t> - Successfully completed request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DispatcherServlet.doService</a:t>
            </a:r>
            <a:r>
              <a:rPr lang="en-US" sz="700" dirty="0" smtClean="0">
                <a:latin typeface="+mn-ea"/>
                <a:ea typeface="+mn-ea"/>
              </a:rPr>
              <a:t> - </a:t>
            </a:r>
            <a:r>
              <a:rPr lang="en-US" sz="700" dirty="0" err="1" smtClean="0">
                <a:latin typeface="+mn-ea"/>
                <a:ea typeface="+mn-ea"/>
              </a:rPr>
              <a:t>DispatcherServlet</a:t>
            </a:r>
            <a:r>
              <a:rPr lang="en-US" sz="700" dirty="0" smtClean="0">
                <a:latin typeface="+mn-ea"/>
                <a:ea typeface="+mn-ea"/>
              </a:rPr>
              <a:t> with name 'dispatcher' processing GET request for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AbstractUrlHandlerMapping.getHandlerInternal</a:t>
            </a:r>
            <a:r>
              <a:rPr lang="en-US" sz="700" dirty="0" smtClean="0">
                <a:latin typeface="+mn-ea"/>
                <a:ea typeface="+mn-ea"/>
              </a:rPr>
              <a:t> - Mapping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 to </a:t>
            </a:r>
            <a:r>
              <a:rPr lang="en-US" sz="700" dirty="0" err="1" smtClean="0">
                <a:latin typeface="+mn-ea"/>
                <a:ea typeface="+mn-ea"/>
              </a:rPr>
              <a:t>HandlerExecutionChai</a:t>
            </a:r>
            <a:endParaRPr lang="en-US" altLang="ko-KR" sz="700" b="1" dirty="0" smtClean="0">
              <a:latin typeface="+mn-ea"/>
              <a:ea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447925" y="4100575"/>
            <a:ext cx="2066925" cy="215444"/>
            <a:chOff x="4324350" y="4100575"/>
            <a:chExt cx="2066925" cy="215444"/>
          </a:xfrm>
        </p:grpSpPr>
        <p:sp>
          <p:nvSpPr>
            <p:cNvPr id="57" name="TextBox 56"/>
            <p:cNvSpPr txBox="1"/>
            <p:nvPr/>
          </p:nvSpPr>
          <p:spPr>
            <a:xfrm>
              <a:off x="4888523" y="4100575"/>
              <a:ext cx="9979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  <a:ea typeface="+mn-ea"/>
                </a:rPr>
                <a:t>2013-08-22-Thu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324350" y="4105275"/>
              <a:ext cx="590550" cy="190500"/>
              <a:chOff x="4324350" y="4105275"/>
              <a:chExt cx="590550" cy="190500"/>
            </a:xfrm>
          </p:grpSpPr>
          <p:sp>
            <p:nvSpPr>
              <p:cNvPr id="59" name="갈매기형 수장 58"/>
              <p:cNvSpPr/>
              <p:nvPr/>
            </p:nvSpPr>
            <p:spPr>
              <a:xfrm flipH="1">
                <a:off x="472440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 flipH="1">
                <a:off x="44386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갈매기형 수장 60"/>
              <p:cNvSpPr/>
              <p:nvPr/>
            </p:nvSpPr>
            <p:spPr>
              <a:xfrm flipH="1">
                <a:off x="43243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10800000">
              <a:off x="5800725" y="4105275"/>
              <a:ext cx="590550" cy="190500"/>
              <a:chOff x="4324350" y="4105275"/>
              <a:chExt cx="590550" cy="190500"/>
            </a:xfrm>
          </p:grpSpPr>
          <p:sp>
            <p:nvSpPr>
              <p:cNvPr id="64" name="갈매기형 수장 63"/>
              <p:cNvSpPr/>
              <p:nvPr/>
            </p:nvSpPr>
            <p:spPr>
              <a:xfrm flipH="1">
                <a:off x="472440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갈매기형 수장 64"/>
              <p:cNvSpPr/>
              <p:nvPr/>
            </p:nvSpPr>
            <p:spPr>
              <a:xfrm flipH="1">
                <a:off x="44386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갈매기형 수장 66"/>
              <p:cNvSpPr/>
              <p:nvPr/>
            </p:nvSpPr>
            <p:spPr>
              <a:xfrm flipH="1">
                <a:off x="43243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" name="그룹 155"/>
          <p:cNvGrpSpPr/>
          <p:nvPr/>
        </p:nvGrpSpPr>
        <p:grpSpPr>
          <a:xfrm>
            <a:off x="6343650" y="1962151"/>
            <a:ext cx="138010" cy="2049020"/>
            <a:chOff x="6243724" y="2814643"/>
            <a:chExt cx="147850" cy="2195109"/>
          </a:xfrm>
        </p:grpSpPr>
        <p:sp>
          <p:nvSpPr>
            <p:cNvPr id="76" name="Track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243725" y="3010320"/>
              <a:ext cx="147849" cy="180393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Button Down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6243726" y="4814075"/>
              <a:ext cx="147847" cy="1956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Arrow Dow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6263325" y="4854220"/>
              <a:ext cx="108222" cy="90000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Button Up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243724" y="2814643"/>
              <a:ext cx="147849" cy="1956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Arrow Up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6263749" y="2880175"/>
              <a:ext cx="108222" cy="90000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565387" y="4010025"/>
            <a:ext cx="5832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6249" y="528703"/>
            <a:ext cx="1590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로그 보기 선택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로그 상세 화면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27926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로그 보기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05051" y="4010025"/>
            <a:ext cx="2343150" cy="38100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108"/>
          <p:cNvGrpSpPr/>
          <p:nvPr/>
        </p:nvGrpSpPr>
        <p:grpSpPr>
          <a:xfrm>
            <a:off x="2172001" y="3826012"/>
            <a:ext cx="383223" cy="293414"/>
            <a:chOff x="712151" y="2886076"/>
            <a:chExt cx="383223" cy="293414"/>
          </a:xfrm>
        </p:grpSpPr>
        <p:sp>
          <p:nvSpPr>
            <p:cNvPr id="86" name="타원 8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1" name="그룹 108"/>
          <p:cNvGrpSpPr/>
          <p:nvPr/>
        </p:nvGrpSpPr>
        <p:grpSpPr>
          <a:xfrm>
            <a:off x="2553001" y="4187962"/>
            <a:ext cx="383223" cy="257174"/>
            <a:chOff x="664526" y="2914651"/>
            <a:chExt cx="383223" cy="257174"/>
          </a:xfrm>
        </p:grpSpPr>
        <p:sp>
          <p:nvSpPr>
            <p:cNvPr id="92" name="타원 9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1-1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108"/>
          <p:cNvGrpSpPr/>
          <p:nvPr/>
        </p:nvGrpSpPr>
        <p:grpSpPr>
          <a:xfrm>
            <a:off x="2876851" y="4187962"/>
            <a:ext cx="383223" cy="257174"/>
            <a:chOff x="664526" y="2914651"/>
            <a:chExt cx="383223" cy="257174"/>
          </a:xfrm>
        </p:grpSpPr>
        <p:sp>
          <p:nvSpPr>
            <p:cNvPr id="95" name="타원 9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1-2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7" name="그룹 108"/>
          <p:cNvGrpSpPr/>
          <p:nvPr/>
        </p:nvGrpSpPr>
        <p:grpSpPr>
          <a:xfrm>
            <a:off x="3896026" y="4187962"/>
            <a:ext cx="383223" cy="257174"/>
            <a:chOff x="664526" y="2914651"/>
            <a:chExt cx="383223" cy="257174"/>
          </a:xfrm>
        </p:grpSpPr>
        <p:sp>
          <p:nvSpPr>
            <p:cNvPr id="98" name="타원 9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1-3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108"/>
          <p:cNvGrpSpPr/>
          <p:nvPr/>
        </p:nvGrpSpPr>
        <p:grpSpPr>
          <a:xfrm>
            <a:off x="4286551" y="4187962"/>
            <a:ext cx="383223" cy="257174"/>
            <a:chOff x="664526" y="2914651"/>
            <a:chExt cx="383223" cy="257174"/>
          </a:xfrm>
        </p:grpSpPr>
        <p:sp>
          <p:nvSpPr>
            <p:cNvPr id="101" name="타원 10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1-4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1" name="그룹 56"/>
          <p:cNvGrpSpPr/>
          <p:nvPr/>
        </p:nvGrpSpPr>
        <p:grpSpPr>
          <a:xfrm>
            <a:off x="186776" y="4733750"/>
            <a:ext cx="383223" cy="293414"/>
            <a:chOff x="1329493" y="2807073"/>
            <a:chExt cx="383223" cy="293414"/>
          </a:xfrm>
        </p:grpSpPr>
        <p:sp>
          <p:nvSpPr>
            <p:cNvPr id="103" name="직사각형 10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7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1-2. Play View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3436720" y="3455564"/>
            <a:ext cx="1259105" cy="93747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Single mode</a:t>
            </a:r>
          </a:p>
        </p:txBody>
      </p:sp>
    </p:spTree>
    <p:extLst>
      <p:ext uri="{BB962C8B-B14F-4D97-AF65-F5344CB8AC3E}">
        <p14:creationId xmlns:p14="http://schemas.microsoft.com/office/powerpoint/2010/main" val="27342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84553"/>
              </p:ext>
            </p:extLst>
          </p:nvPr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전체화면 이전에는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err="1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DS_browser_files_list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뒤에 보이는 상태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버튼은 전체화면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44915" y="528703"/>
            <a:ext cx="1950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파일 선택 </a:t>
            </a:r>
            <a:r>
              <a:rPr lang="en-US" altLang="ko-KR" sz="900" dirty="0" smtClean="0">
                <a:latin typeface="+mn-ea"/>
                <a:ea typeface="+mn-ea"/>
              </a:rPr>
              <a:t>&gt; play 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 (single mode)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DS_play_singlemode_main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 </a:t>
            </a:r>
            <a:r>
              <a:rPr lang="ko-KR" altLang="en-US" sz="900" dirty="0" smtClean="0">
                <a:latin typeface="+mn-ea"/>
                <a:ea typeface="+mn-ea"/>
              </a:rPr>
              <a:t>전체 화면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194531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DS_play_singlemode_full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파일 선택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갈매기형 수장 115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121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26" name="직사각형 12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9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40" name="타원 139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42" name="그룹 141"/>
          <p:cNvGrpSpPr/>
          <p:nvPr/>
        </p:nvGrpSpPr>
        <p:grpSpPr>
          <a:xfrm>
            <a:off x="2847181" y="2961079"/>
            <a:ext cx="1277144" cy="718046"/>
            <a:chOff x="2666206" y="2930128"/>
            <a:chExt cx="1639094" cy="921544"/>
          </a:xfrm>
        </p:grpSpPr>
        <p:grpSp>
          <p:nvGrpSpPr>
            <p:cNvPr id="143" name="그룹 128"/>
            <p:cNvGrpSpPr/>
            <p:nvPr/>
          </p:nvGrpSpPr>
          <p:grpSpPr>
            <a:xfrm>
              <a:off x="2667000" y="2930128"/>
              <a:ext cx="1638300" cy="921544"/>
              <a:chOff x="2419350" y="2790825"/>
              <a:chExt cx="2133600" cy="1200150"/>
            </a:xfrm>
          </p:grpSpPr>
          <p:sp>
            <p:nvSpPr>
              <p:cNvPr id="148" name="L 도형 147"/>
              <p:cNvSpPr/>
              <p:nvPr/>
            </p:nvSpPr>
            <p:spPr>
              <a:xfrm>
                <a:off x="2419350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L 도형 148"/>
              <p:cNvSpPr/>
              <p:nvPr/>
            </p:nvSpPr>
            <p:spPr>
              <a:xfrm flipH="1">
                <a:off x="4314825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L 도형 149"/>
              <p:cNvSpPr/>
              <p:nvPr/>
            </p:nvSpPr>
            <p:spPr>
              <a:xfrm flipV="1">
                <a:off x="2419350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L 도형 150"/>
              <p:cNvSpPr/>
              <p:nvPr/>
            </p:nvSpPr>
            <p:spPr>
              <a:xfrm flipH="1" flipV="1">
                <a:off x="4314825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4" name="직선 연결선 143"/>
            <p:cNvCxnSpPr/>
            <p:nvPr/>
          </p:nvCxnSpPr>
          <p:spPr>
            <a:xfrm>
              <a:off x="2895600" y="2943225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2895600" y="3829050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405225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rot="16200000">
              <a:off x="243300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53" name="직사각형 152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55" name="직선 연결선 15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58" name="타원 157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158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60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61" name="직사각형 16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63" name="직선 연결선 16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66" name="타원 165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이등변 삼각형 166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68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169" name="직사각형 16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1" name="직선 연결선 17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74" name="타원 173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이등변 삼각형 174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76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177" name="직사각형 176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8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9" name="직선 연결선 178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82" name="타원 181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이등변 삼각형 182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84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185" name="직사각형 18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6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87" name="직선 연결선 18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90" name="타원 189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이등변 삼각형 190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92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193" name="직사각형 192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98" name="타원 197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이등변 삼각형 198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00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01" name="직사각형 20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2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3" name="직선 연결선 20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06" name="타원 205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이등변 삼각형 206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08" name="갈매기형 수장 20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9" name="갈매기형 수장 20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5663770" y="2588093"/>
            <a:ext cx="291056" cy="153888"/>
            <a:chOff x="3885770" y="4434879"/>
            <a:chExt cx="291056" cy="153888"/>
          </a:xfrm>
        </p:grpSpPr>
        <p:sp>
          <p:nvSpPr>
            <p:cNvPr id="214" name="모서리가 둥근 직사각형 213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3898470" y="4499705"/>
            <a:ext cx="291056" cy="153888"/>
            <a:chOff x="3885770" y="4434879"/>
            <a:chExt cx="291056" cy="153888"/>
          </a:xfrm>
        </p:grpSpPr>
        <p:sp>
          <p:nvSpPr>
            <p:cNvPr id="217" name="모서리가 둥근 직사각형 216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2902610" y="3135497"/>
            <a:ext cx="11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플레이 할 영상을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끌어올리세요</a:t>
            </a:r>
            <a:r>
              <a:rPr lang="en-US" altLang="ko-KR" sz="90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grpSp>
        <p:nvGrpSpPr>
          <p:cNvPr id="221" name="그룹 220"/>
          <p:cNvGrpSpPr/>
          <p:nvPr/>
        </p:nvGrpSpPr>
        <p:grpSpPr>
          <a:xfrm>
            <a:off x="1085623" y="2622424"/>
            <a:ext cx="1289709" cy="74911"/>
            <a:chOff x="1591264" y="4300731"/>
            <a:chExt cx="3686386" cy="214118"/>
          </a:xfrm>
        </p:grpSpPr>
        <p:sp>
          <p:nvSpPr>
            <p:cNvPr id="222" name="모서리가 둥근 직사각형 221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Oasis - Champagne Supernova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2835140" y="2622424"/>
            <a:ext cx="1289709" cy="74911"/>
            <a:chOff x="1591264" y="4300731"/>
            <a:chExt cx="3686386" cy="214118"/>
          </a:xfrm>
        </p:grpSpPr>
        <p:sp>
          <p:nvSpPr>
            <p:cNvPr id="225" name="모서리가 둥근 직사각형 224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6" name="모서리가 둥근 직사각형 225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두산베어스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v4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기원 영상</a:t>
              </a: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4621654" y="2622421"/>
            <a:ext cx="1073709" cy="74911"/>
            <a:chOff x="1561046" y="4300723"/>
            <a:chExt cx="3068992" cy="214118"/>
          </a:xfrm>
        </p:grpSpPr>
        <p:sp>
          <p:nvSpPr>
            <p:cNvPr id="228" name="모서리가 둥근 직사각형 227"/>
            <p:cNvSpPr/>
            <p:nvPr/>
          </p:nvSpPr>
          <p:spPr>
            <a:xfrm>
              <a:off x="1561046" y="4300723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2263358" y="4310261"/>
              <a:ext cx="2366680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Sigur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Ros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Hoppipolla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Live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1085623" y="3589679"/>
            <a:ext cx="1289709" cy="74911"/>
            <a:chOff x="1591264" y="4300731"/>
            <a:chExt cx="3686386" cy="214118"/>
          </a:xfrm>
        </p:grpSpPr>
        <p:sp>
          <p:nvSpPr>
            <p:cNvPr id="231" name="모서리가 둥근 직사각형 230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데이브레이크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들었다 놨다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4621655" y="3589679"/>
            <a:ext cx="1289709" cy="74911"/>
            <a:chOff x="1591264" y="4300731"/>
            <a:chExt cx="3686386" cy="214118"/>
          </a:xfrm>
        </p:grpSpPr>
        <p:sp>
          <p:nvSpPr>
            <p:cNvPr id="234" name="모서리가 둥근 직사각형 233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Acidman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Water Room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1085623" y="4541078"/>
            <a:ext cx="1289709" cy="74911"/>
            <a:chOff x="1591264" y="4300731"/>
            <a:chExt cx="3686386" cy="214118"/>
          </a:xfrm>
        </p:grpSpPr>
        <p:sp>
          <p:nvSpPr>
            <p:cNvPr id="237" name="모서리가 둥근 직사각형 236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양의지 결승타 모음</a:t>
              </a: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2829012" y="4541078"/>
            <a:ext cx="1109709" cy="74911"/>
            <a:chOff x="1591264" y="4300731"/>
            <a:chExt cx="3171891" cy="214118"/>
          </a:xfrm>
        </p:grpSpPr>
        <p:sp>
          <p:nvSpPr>
            <p:cNvPr id="240" name="모서리가 둥근 직사각형 239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2293576" y="4310261"/>
              <a:ext cx="2469579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Justice - DVNO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4622643" y="4541078"/>
            <a:ext cx="1289709" cy="74911"/>
            <a:chOff x="1591264" y="4300731"/>
            <a:chExt cx="3686386" cy="214118"/>
          </a:xfrm>
        </p:grpSpPr>
        <p:sp>
          <p:nvSpPr>
            <p:cNvPr id="243" name="모서리가 둥근 직사각형 242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Elliott Smith - See you in heaven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14350" y="1817726"/>
            <a:ext cx="4015956" cy="225897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715628" y="3700384"/>
            <a:ext cx="561624" cy="30404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1357731" y="3700384"/>
            <a:ext cx="2729753" cy="30402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이등변 삼각형 44"/>
          <p:cNvSpPr/>
          <p:nvPr/>
        </p:nvSpPr>
        <p:spPr>
          <a:xfrm rot="5400000">
            <a:off x="919834" y="3771264"/>
            <a:ext cx="189230" cy="16312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" name="그룹 47"/>
          <p:cNvGrpSpPr/>
          <p:nvPr/>
        </p:nvGrpSpPr>
        <p:grpSpPr>
          <a:xfrm>
            <a:off x="1439199" y="3752095"/>
            <a:ext cx="2566817" cy="68948"/>
            <a:chOff x="1514475" y="4743450"/>
            <a:chExt cx="3888000" cy="11430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514475" y="4743450"/>
              <a:ext cx="3888000" cy="1143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514475" y="4743450"/>
              <a:ext cx="504000" cy="1143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3658715" y="3861263"/>
            <a:ext cx="349400" cy="1108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62350" y="3852195"/>
            <a:ext cx="340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400" b="1" dirty="0" smtClean="0">
                <a:latin typeface="+mn-ea"/>
                <a:ea typeface="+mn-ea"/>
              </a:rPr>
              <a:t>3D</a:t>
            </a:r>
            <a:endParaRPr lang="ko-KR" altLang="en-US" sz="400" b="1" dirty="0" smtClean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818536" y="3860334"/>
            <a:ext cx="190050" cy="1108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135439" y="3849771"/>
            <a:ext cx="208715" cy="14950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75"/>
          <p:cNvGrpSpPr/>
          <p:nvPr/>
        </p:nvGrpSpPr>
        <p:grpSpPr>
          <a:xfrm>
            <a:off x="4180194" y="3884955"/>
            <a:ext cx="119206" cy="79140"/>
            <a:chOff x="1858617" y="5657353"/>
            <a:chExt cx="479068" cy="318052"/>
          </a:xfrm>
        </p:grpSpPr>
        <p:sp>
          <p:nvSpPr>
            <p:cNvPr id="70" name="직사각형 69"/>
            <p:cNvSpPr/>
            <p:nvPr/>
          </p:nvSpPr>
          <p:spPr>
            <a:xfrm>
              <a:off x="1858617" y="5740841"/>
              <a:ext cx="254442" cy="1590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순서도: 추출 70"/>
            <p:cNvSpPr/>
            <p:nvPr/>
          </p:nvSpPr>
          <p:spPr>
            <a:xfrm rot="16200000">
              <a:off x="1858616" y="5677231"/>
              <a:ext cx="318052" cy="278295"/>
            </a:xfrm>
            <a:prstGeom prst="flowChartExtra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94561" y="5661331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4561" y="5743494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94561" y="5825657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194561" y="5907821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367537" y="3818362"/>
            <a:ext cx="22682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500" dirty="0" smtClean="0">
                <a:latin typeface="+mn-ea"/>
                <a:ea typeface="+mn-ea"/>
              </a:rPr>
              <a:t>00:30~05:00</a:t>
            </a:r>
            <a:r>
              <a:rPr lang="en-US" altLang="ko-KR" sz="500" b="1" dirty="0" smtClean="0">
                <a:latin typeface="+mn-ea"/>
                <a:ea typeface="+mn-ea"/>
              </a:rPr>
              <a:t>   Noel Gallagher's High Flying Bird - Simple game …</a:t>
            </a:r>
            <a:endParaRPr lang="ko-KR" altLang="en-US" sz="500" b="1" dirty="0" smtClean="0">
              <a:latin typeface="+mn-ea"/>
              <a:ea typeface="+mn-ea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4288906" y="1905180"/>
            <a:ext cx="166959" cy="166959"/>
            <a:chOff x="1761569" y="1715055"/>
            <a:chExt cx="371475" cy="3714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61569" y="1715055"/>
              <a:ext cx="371475" cy="37147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 rot="2700000">
              <a:off x="1792397" y="1745883"/>
              <a:ext cx="309819" cy="309819"/>
              <a:chOff x="819959" y="944593"/>
              <a:chExt cx="406340" cy="406340"/>
            </a:xfrm>
          </p:grpSpPr>
          <p:sp>
            <p:nvSpPr>
              <p:cNvPr id="85" name="왼쪽/오른쪽 화살표 84"/>
              <p:cNvSpPr/>
              <p:nvPr/>
            </p:nvSpPr>
            <p:spPr>
              <a:xfrm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왼쪽/오른쪽 화살표 89"/>
              <p:cNvSpPr/>
              <p:nvPr/>
            </p:nvSpPr>
            <p:spPr>
              <a:xfrm rot="5400000"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73" name="TextBox 272"/>
          <p:cNvSpPr txBox="1"/>
          <p:nvPr/>
        </p:nvSpPr>
        <p:spPr>
          <a:xfrm>
            <a:off x="3743220" y="3852195"/>
            <a:ext cx="340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400" b="1" dirty="0" smtClean="0">
                <a:latin typeface="+mn-ea"/>
                <a:ea typeface="+mn-ea"/>
              </a:rPr>
              <a:t>2D</a:t>
            </a:r>
            <a:endParaRPr lang="ko-KR" altLang="en-US" sz="400" b="1" dirty="0" smtClean="0">
              <a:latin typeface="+mn-ea"/>
              <a:ea typeface="+mn-ea"/>
            </a:endParaRPr>
          </a:p>
        </p:txBody>
      </p:sp>
      <p:grpSp>
        <p:nvGrpSpPr>
          <p:cNvPr id="274" name="그룹 108"/>
          <p:cNvGrpSpPr/>
          <p:nvPr/>
        </p:nvGrpSpPr>
        <p:grpSpPr>
          <a:xfrm>
            <a:off x="4077000" y="1816237"/>
            <a:ext cx="383223" cy="293414"/>
            <a:chOff x="712151" y="2886076"/>
            <a:chExt cx="383223" cy="293414"/>
          </a:xfrm>
        </p:grpSpPr>
        <p:sp>
          <p:nvSpPr>
            <p:cNvPr id="275" name="타원 27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7" name="그룹 56"/>
          <p:cNvGrpSpPr/>
          <p:nvPr/>
        </p:nvGrpSpPr>
        <p:grpSpPr>
          <a:xfrm>
            <a:off x="4380829" y="1640102"/>
            <a:ext cx="383223" cy="293414"/>
            <a:chOff x="1329493" y="2807073"/>
            <a:chExt cx="383223" cy="293414"/>
          </a:xfrm>
        </p:grpSpPr>
        <p:sp>
          <p:nvSpPr>
            <p:cNvPr id="278" name="직사각형 277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41908"/>
              </p:ext>
            </p:extLst>
          </p:nvPr>
        </p:nvGraphicFramePr>
        <p:xfrm>
          <a:off x="6970816" y="1243544"/>
          <a:ext cx="2161309" cy="40782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상태에서 화면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 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하단 컨트롤러 나타났다 사라짐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Pause. play view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진입시에서는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영상 바로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 컨트롤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탭하여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재생위치 조절 가능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시간 표시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00:00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시작하여 플레이된 시간이 카운트되어 올라감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타이틀 표시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텍스트가 길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줄여서 나타남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영상일 경우에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표시하고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영상이 아닐 경우 표시하지 않음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볼륨 컨트롤러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원하는 음량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조절 가능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크기조절 기능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중일 경우 테두리 주변에서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핀치투줌으로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조절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인식 가장 작은 크기 조절 후 한번 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줌아웃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동작 시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</a:rPr>
                        <a:t>DS_browser_files_list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위치이동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화면 터치 후 이동으로 위치 조절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</a:rPr>
                        <a:t>DS_browser_files_list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창크기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조정 가능하며 해당 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전체화면으로 전환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재선택시 썸네일 크기로 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9691" y="528703"/>
            <a:ext cx="1531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play view(single)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 (single mode)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DS_play_singlemode_full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 </a:t>
            </a:r>
            <a:r>
              <a:rPr lang="ko-KR" altLang="en-US" sz="900" dirty="0" smtClean="0">
                <a:latin typeface="+mn-ea"/>
                <a:ea typeface="+mn-ea"/>
              </a:rPr>
              <a:t>전체 화면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539336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8"/>
          <p:cNvGrpSpPr/>
          <p:nvPr/>
        </p:nvGrpSpPr>
        <p:grpSpPr>
          <a:xfrm>
            <a:off x="267001" y="1559062"/>
            <a:ext cx="383223" cy="293414"/>
            <a:chOff x="712151" y="2886076"/>
            <a:chExt cx="383223" cy="293414"/>
          </a:xfrm>
        </p:grpSpPr>
        <p:sp>
          <p:nvSpPr>
            <p:cNvPr id="113" name="타원 11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83059" y="4405828"/>
            <a:ext cx="6015286" cy="894698"/>
            <a:chOff x="321904" y="4405828"/>
            <a:chExt cx="6015286" cy="894698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6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67" name="모서리가 둥근 직사각형 66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그룹 75"/>
            <p:cNvGrpSpPr/>
            <p:nvPr/>
          </p:nvGrpSpPr>
          <p:grpSpPr>
            <a:xfrm>
              <a:off x="6065380" y="4987555"/>
              <a:ext cx="197617" cy="131197"/>
              <a:chOff x="1858617" y="5657353"/>
              <a:chExt cx="479068" cy="318052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순서도: 추출 70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그룹 108"/>
            <p:cNvGrpSpPr/>
            <p:nvPr/>
          </p:nvGrpSpPr>
          <p:grpSpPr>
            <a:xfrm>
              <a:off x="390826" y="4502287"/>
              <a:ext cx="383223" cy="293414"/>
              <a:chOff x="712151" y="2886076"/>
              <a:chExt cx="383223" cy="293414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" name="그룹 108"/>
            <p:cNvGrpSpPr/>
            <p:nvPr/>
          </p:nvGrpSpPr>
          <p:grpSpPr>
            <a:xfrm>
              <a:off x="1571926" y="4540387"/>
              <a:ext cx="383223" cy="293414"/>
              <a:chOff x="712151" y="2886076"/>
              <a:chExt cx="383223" cy="29341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" name="그룹 108"/>
            <p:cNvGrpSpPr/>
            <p:nvPr/>
          </p:nvGrpSpPr>
          <p:grpSpPr>
            <a:xfrm>
              <a:off x="2124376" y="5007112"/>
              <a:ext cx="383223" cy="293414"/>
              <a:chOff x="712151" y="2886076"/>
              <a:chExt cx="383223" cy="29341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" name="그룹 108"/>
            <p:cNvGrpSpPr/>
            <p:nvPr/>
          </p:nvGrpSpPr>
          <p:grpSpPr>
            <a:xfrm>
              <a:off x="5029501" y="5007112"/>
              <a:ext cx="383223" cy="293414"/>
              <a:chOff x="712151" y="2886076"/>
              <a:chExt cx="383223" cy="293414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  <p:grpSp>
          <p:nvGrpSpPr>
            <p:cNvPr id="18" name="그룹 108"/>
            <p:cNvGrpSpPr/>
            <p:nvPr/>
          </p:nvGrpSpPr>
          <p:grpSpPr>
            <a:xfrm>
              <a:off x="1352851" y="5007112"/>
              <a:ext cx="383223" cy="293414"/>
              <a:chOff x="712151" y="2886076"/>
              <a:chExt cx="383223" cy="293414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6000765" y="4828909"/>
              <a:ext cx="324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000765" y="4744292"/>
              <a:ext cx="324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000765" y="4659676"/>
              <a:ext cx="324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000765" y="4575060"/>
              <a:ext cx="324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000765" y="4490444"/>
              <a:ext cx="324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000765" y="4405828"/>
              <a:ext cx="324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135"/>
            <p:cNvCxnSpPr/>
            <p:nvPr/>
          </p:nvCxnSpPr>
          <p:spPr>
            <a:xfrm rot="16200000" flipV="1">
              <a:off x="5881946" y="4792158"/>
              <a:ext cx="756000" cy="1588"/>
            </a:xfrm>
            <a:prstGeom prst="line">
              <a:avLst/>
            </a:prstGeom>
            <a:ln w="25400">
              <a:solidFill>
                <a:srgbClr val="2540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08"/>
            <p:cNvGrpSpPr/>
            <p:nvPr/>
          </p:nvGrpSpPr>
          <p:grpSpPr>
            <a:xfrm>
              <a:off x="5924851" y="4683262"/>
              <a:ext cx="383223" cy="293414"/>
              <a:chOff x="712151" y="2886076"/>
              <a:chExt cx="383223" cy="293414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0" name="그룹 99"/>
          <p:cNvGrpSpPr/>
          <p:nvPr/>
        </p:nvGrpSpPr>
        <p:grpSpPr>
          <a:xfrm>
            <a:off x="6419294" y="1705530"/>
            <a:ext cx="276781" cy="276781"/>
            <a:chOff x="1761569" y="1715055"/>
            <a:chExt cx="371475" cy="3714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61569" y="1715055"/>
              <a:ext cx="371475" cy="37147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1" name="그룹 93"/>
            <p:cNvGrpSpPr/>
            <p:nvPr/>
          </p:nvGrpSpPr>
          <p:grpSpPr>
            <a:xfrm rot="2700000">
              <a:off x="1792397" y="1745883"/>
              <a:ext cx="309819" cy="309819"/>
              <a:chOff x="819959" y="944593"/>
              <a:chExt cx="406340" cy="406340"/>
            </a:xfrm>
          </p:grpSpPr>
          <p:sp>
            <p:nvSpPr>
              <p:cNvPr id="85" name="왼쪽/오른쪽 화살표 84"/>
              <p:cNvSpPr/>
              <p:nvPr/>
            </p:nvSpPr>
            <p:spPr>
              <a:xfrm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왼쪽/오른쪽 화살표 89"/>
              <p:cNvSpPr/>
              <p:nvPr/>
            </p:nvSpPr>
            <p:spPr>
              <a:xfrm rot="5400000"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그룹 108"/>
          <p:cNvGrpSpPr/>
          <p:nvPr/>
        </p:nvGrpSpPr>
        <p:grpSpPr>
          <a:xfrm>
            <a:off x="6229650" y="1530487"/>
            <a:ext cx="383223" cy="293414"/>
            <a:chOff x="712151" y="2886076"/>
            <a:chExt cx="383223" cy="293414"/>
          </a:xfrm>
        </p:grpSpPr>
        <p:sp>
          <p:nvSpPr>
            <p:cNvPr id="117" name="타원 11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104775" y="4305300"/>
            <a:ext cx="6772275" cy="1095375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08"/>
          <p:cNvGrpSpPr/>
          <p:nvPr/>
        </p:nvGrpSpPr>
        <p:grpSpPr>
          <a:xfrm>
            <a:off x="238426" y="4102237"/>
            <a:ext cx="383223" cy="293414"/>
            <a:chOff x="712151" y="2886076"/>
            <a:chExt cx="383223" cy="293414"/>
          </a:xfrm>
        </p:grpSpPr>
        <p:sp>
          <p:nvSpPr>
            <p:cNvPr id="122" name="타원 12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5587"/>
              </p:ext>
            </p:extLst>
          </p:nvPr>
        </p:nvGraphicFramePr>
        <p:xfrm>
          <a:off x="6970816" y="1243544"/>
          <a:ext cx="2161309" cy="29086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화면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아닌 사방 네 귀퉁이를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했을 시 메뉴 나타남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컨트롤러보다 메뉴에 우선권이 있으므로 귀퉁이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클릭시에도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나타남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설정 팝업이 화면에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설정 팝업 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[2013.09.31]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2K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일 때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팝업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[2013.09.31]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팝업 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아이콘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9691" y="528703"/>
            <a:ext cx="1531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play view(single)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 (single mode)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DS_play_singlemode_full_menu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 </a:t>
            </a:r>
            <a:r>
              <a:rPr lang="ko-KR" altLang="en-US" sz="900" dirty="0" smtClean="0">
                <a:latin typeface="+mn-ea"/>
                <a:ea typeface="+mn-ea"/>
              </a:rPr>
              <a:t>메뉴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3733"/>
              </p:ext>
            </p:extLst>
          </p:nvPr>
        </p:nvGraphicFramePr>
        <p:xfrm>
          <a:off x="6966159" y="423512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DS_play_menu_howto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99"/>
          <p:cNvGrpSpPr/>
          <p:nvPr/>
        </p:nvGrpSpPr>
        <p:grpSpPr>
          <a:xfrm>
            <a:off x="6419294" y="1705530"/>
            <a:ext cx="276781" cy="276781"/>
            <a:chOff x="1761569" y="1715055"/>
            <a:chExt cx="371475" cy="3714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61569" y="1715055"/>
              <a:ext cx="371475" cy="37147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1" name="그룹 93"/>
            <p:cNvGrpSpPr/>
            <p:nvPr/>
          </p:nvGrpSpPr>
          <p:grpSpPr>
            <a:xfrm rot="2700000">
              <a:off x="1792397" y="1745883"/>
              <a:ext cx="309819" cy="309819"/>
              <a:chOff x="819959" y="944593"/>
              <a:chExt cx="406340" cy="406340"/>
            </a:xfrm>
          </p:grpSpPr>
          <p:sp>
            <p:nvSpPr>
              <p:cNvPr id="85" name="왼쪽/오른쪽 화살표 84"/>
              <p:cNvSpPr/>
              <p:nvPr/>
            </p:nvSpPr>
            <p:spPr>
              <a:xfrm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왼쪽/오른쪽 화살표 89"/>
              <p:cNvSpPr/>
              <p:nvPr/>
            </p:nvSpPr>
            <p:spPr>
              <a:xfrm rot="5400000"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108"/>
          <p:cNvGrpSpPr/>
          <p:nvPr/>
        </p:nvGrpSpPr>
        <p:grpSpPr>
          <a:xfrm>
            <a:off x="305101" y="1368562"/>
            <a:ext cx="383223" cy="293414"/>
            <a:chOff x="712151" y="2886076"/>
            <a:chExt cx="383223" cy="293414"/>
          </a:xfrm>
        </p:grpSpPr>
        <p:sp>
          <p:nvSpPr>
            <p:cNvPr id="94" name="타원 9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 rot="16200000" flipH="1">
            <a:off x="219869" y="1639094"/>
            <a:ext cx="494506" cy="494506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림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89055" y="1928486"/>
            <a:ext cx="819172" cy="819172"/>
          </a:xfrm>
          <a:prstGeom prst="rect">
            <a:avLst/>
          </a:prstGeom>
        </p:spPr>
      </p:pic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9442"/>
              </p:ext>
            </p:extLst>
          </p:nvPr>
        </p:nvGraphicFramePr>
        <p:xfrm>
          <a:off x="874673" y="1678916"/>
          <a:ext cx="1359506" cy="19920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359506"/>
              </a:tblGrid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/>
                        <a:t>Menu</a:t>
                      </a:r>
                      <a:endParaRPr lang="ko-KR" altLang="en-US" sz="800" b="1" dirty="0"/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 스케줄 모드로 이동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 이미지 클립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 다큐먼트 클립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3D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 로그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how to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영상 닫기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Play Mode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" name="곱셈 기호 115"/>
          <p:cNvSpPr/>
          <p:nvPr/>
        </p:nvSpPr>
        <p:spPr>
          <a:xfrm rot="5400000">
            <a:off x="1743074" y="1685925"/>
            <a:ext cx="180975" cy="180975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08"/>
          <p:cNvGrpSpPr/>
          <p:nvPr/>
        </p:nvGrpSpPr>
        <p:grpSpPr>
          <a:xfrm>
            <a:off x="1543351" y="1444762"/>
            <a:ext cx="383223" cy="293414"/>
            <a:chOff x="712151" y="2886076"/>
            <a:chExt cx="383223" cy="293414"/>
          </a:xfrm>
        </p:grpSpPr>
        <p:sp>
          <p:nvSpPr>
            <p:cNvPr id="121" name="타원 12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7" name="그룹 108"/>
          <p:cNvGrpSpPr/>
          <p:nvPr/>
        </p:nvGrpSpPr>
        <p:grpSpPr>
          <a:xfrm>
            <a:off x="1543351" y="2492512"/>
            <a:ext cx="383223" cy="293414"/>
            <a:chOff x="712151" y="2886076"/>
            <a:chExt cx="383223" cy="293414"/>
          </a:xfrm>
        </p:grpSpPr>
        <p:sp>
          <p:nvSpPr>
            <p:cNvPr id="128" name="타원 12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>
          <a:xfrm>
            <a:off x="352426" y="5629275"/>
            <a:ext cx="4124324" cy="847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320310" y="5677005"/>
            <a:ext cx="2188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3D </a:t>
            </a:r>
            <a:r>
              <a:rPr lang="ko-KR" altLang="en-US" sz="900" b="1" dirty="0" smtClean="0">
                <a:latin typeface="+mn-ea"/>
                <a:ea typeface="+mn-ea"/>
              </a:rPr>
              <a:t>모드 선택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627892" y="5994488"/>
            <a:ext cx="3573393" cy="272961"/>
            <a:chOff x="941457" y="5994488"/>
            <a:chExt cx="3573393" cy="272961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941457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line by line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2213045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top - down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3484632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side by side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그룹 56"/>
          <p:cNvGrpSpPr/>
          <p:nvPr/>
        </p:nvGrpSpPr>
        <p:grpSpPr>
          <a:xfrm>
            <a:off x="675604" y="2935502"/>
            <a:ext cx="383223" cy="293414"/>
            <a:chOff x="1329493" y="2807073"/>
            <a:chExt cx="383223" cy="293414"/>
          </a:xfrm>
        </p:grpSpPr>
        <p:sp>
          <p:nvSpPr>
            <p:cNvPr id="161" name="직사각형 160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483059" y="4681578"/>
            <a:ext cx="6015286" cy="504033"/>
            <a:chOff x="321904" y="4681578"/>
            <a:chExt cx="6015286" cy="50403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6" name="이등변 삼각형 165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67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209" name="모서리가 둥근 직사각형 208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203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4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69" name="모서리가 둥근 직사각형 168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0" name="그룹 75"/>
            <p:cNvGrpSpPr/>
            <p:nvPr/>
          </p:nvGrpSpPr>
          <p:grpSpPr>
            <a:xfrm>
              <a:off x="6065380" y="4987573"/>
              <a:ext cx="197617" cy="131198"/>
              <a:chOff x="1858617" y="5657353"/>
              <a:chExt cx="479068" cy="318052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8" name="순서도: 추출 197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cxnSp>
        <p:nvCxnSpPr>
          <p:cNvPr id="137" name="직선 연결선 136"/>
          <p:cNvCxnSpPr/>
          <p:nvPr/>
        </p:nvCxnSpPr>
        <p:spPr>
          <a:xfrm rot="16200000" flipH="1">
            <a:off x="291194" y="4148025"/>
            <a:ext cx="2772000" cy="0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곱셈 기호 69"/>
          <p:cNvSpPr/>
          <p:nvPr/>
        </p:nvSpPr>
        <p:spPr>
          <a:xfrm rot="5400000">
            <a:off x="4162423" y="567690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108"/>
          <p:cNvGrpSpPr/>
          <p:nvPr/>
        </p:nvGrpSpPr>
        <p:grpSpPr>
          <a:xfrm>
            <a:off x="3924601" y="5464312"/>
            <a:ext cx="383223" cy="293414"/>
            <a:chOff x="712151" y="2886076"/>
            <a:chExt cx="383223" cy="293414"/>
          </a:xfrm>
        </p:grpSpPr>
        <p:sp>
          <p:nvSpPr>
            <p:cNvPr id="72" name="타원 7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4885191" y="5781675"/>
            <a:ext cx="2932224" cy="847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253000" y="5829405"/>
            <a:ext cx="2188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Play </a:t>
            </a:r>
            <a:r>
              <a:rPr lang="ko-KR" altLang="en-US" sz="900" b="1" dirty="0" smtClean="0">
                <a:latin typeface="+mn-ea"/>
                <a:ea typeface="+mn-ea"/>
              </a:rPr>
              <a:t>모드 선택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5160657" y="6146888"/>
            <a:ext cx="2301806" cy="272961"/>
            <a:chOff x="941457" y="5994488"/>
            <a:chExt cx="2301806" cy="272961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941457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Letter Box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213045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Full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3" name="곱셈 기호 82"/>
          <p:cNvSpPr/>
          <p:nvPr/>
        </p:nvSpPr>
        <p:spPr>
          <a:xfrm rot="5400000">
            <a:off x="7579289" y="5792421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108"/>
          <p:cNvGrpSpPr/>
          <p:nvPr/>
        </p:nvGrpSpPr>
        <p:grpSpPr>
          <a:xfrm>
            <a:off x="7673022" y="5602561"/>
            <a:ext cx="383223" cy="293414"/>
            <a:chOff x="712151" y="2886076"/>
            <a:chExt cx="383223" cy="293414"/>
          </a:xfrm>
        </p:grpSpPr>
        <p:sp>
          <p:nvSpPr>
            <p:cNvPr id="86" name="타원 8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1" name="그룹 108"/>
          <p:cNvGrpSpPr/>
          <p:nvPr/>
        </p:nvGrpSpPr>
        <p:grpSpPr>
          <a:xfrm>
            <a:off x="1717025" y="3387068"/>
            <a:ext cx="383223" cy="293414"/>
            <a:chOff x="712151" y="2886076"/>
            <a:chExt cx="383223" cy="293414"/>
          </a:xfrm>
        </p:grpSpPr>
        <p:sp>
          <p:nvSpPr>
            <p:cNvPr id="93" name="타원 9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6" name="직선 연결선 75"/>
          <p:cNvCxnSpPr/>
          <p:nvPr/>
        </p:nvCxnSpPr>
        <p:spPr>
          <a:xfrm>
            <a:off x="1924050" y="3680482"/>
            <a:ext cx="3865643" cy="2282168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15237" y="1928919"/>
            <a:ext cx="163796" cy="1718231"/>
            <a:chOff x="915237" y="1928919"/>
            <a:chExt cx="163796" cy="1718231"/>
          </a:xfrm>
        </p:grpSpPr>
        <p:grpSp>
          <p:nvGrpSpPr>
            <p:cNvPr id="10" name="그룹 9"/>
            <p:cNvGrpSpPr/>
            <p:nvPr/>
          </p:nvGrpSpPr>
          <p:grpSpPr>
            <a:xfrm>
              <a:off x="915237" y="1928919"/>
              <a:ext cx="163796" cy="167743"/>
              <a:chOff x="7210463" y="4780536"/>
              <a:chExt cx="252000" cy="258073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915237" y="2150417"/>
              <a:ext cx="163796" cy="167743"/>
              <a:chOff x="7210463" y="4780536"/>
              <a:chExt cx="252000" cy="258073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915237" y="2371915"/>
              <a:ext cx="163796" cy="167743"/>
              <a:chOff x="7210463" y="4780536"/>
              <a:chExt cx="252000" cy="258073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그룹 112"/>
            <p:cNvGrpSpPr/>
            <p:nvPr/>
          </p:nvGrpSpPr>
          <p:grpSpPr>
            <a:xfrm>
              <a:off x="915237" y="2593413"/>
              <a:ext cx="163796" cy="167743"/>
              <a:chOff x="7210463" y="4780536"/>
              <a:chExt cx="252000" cy="258073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/>
            <p:cNvGrpSpPr/>
            <p:nvPr/>
          </p:nvGrpSpPr>
          <p:grpSpPr>
            <a:xfrm>
              <a:off x="915237" y="2814911"/>
              <a:ext cx="163796" cy="167743"/>
              <a:chOff x="7210463" y="4780536"/>
              <a:chExt cx="252000" cy="258073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그룹 123"/>
            <p:cNvGrpSpPr/>
            <p:nvPr/>
          </p:nvGrpSpPr>
          <p:grpSpPr>
            <a:xfrm>
              <a:off x="915237" y="3036409"/>
              <a:ext cx="163796" cy="167743"/>
              <a:chOff x="7210463" y="4780536"/>
              <a:chExt cx="252000" cy="258073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/>
            <p:cNvGrpSpPr/>
            <p:nvPr/>
          </p:nvGrpSpPr>
          <p:grpSpPr>
            <a:xfrm>
              <a:off x="915237" y="3257907"/>
              <a:ext cx="163796" cy="167743"/>
              <a:chOff x="7210463" y="4780536"/>
              <a:chExt cx="252000" cy="258073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/>
            <p:cNvGrpSpPr/>
            <p:nvPr/>
          </p:nvGrpSpPr>
          <p:grpSpPr>
            <a:xfrm>
              <a:off x="915237" y="3479407"/>
              <a:ext cx="163796" cy="167743"/>
              <a:chOff x="7210463" y="4780536"/>
              <a:chExt cx="252000" cy="258073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그룹 108"/>
          <p:cNvGrpSpPr/>
          <p:nvPr/>
        </p:nvGrpSpPr>
        <p:grpSpPr>
          <a:xfrm>
            <a:off x="756970" y="1773373"/>
            <a:ext cx="383223" cy="293414"/>
            <a:chOff x="712151" y="2886076"/>
            <a:chExt cx="383223" cy="293414"/>
          </a:xfrm>
        </p:grpSpPr>
        <p:sp>
          <p:nvSpPr>
            <p:cNvPr id="144" name="타원 14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800" dirty="0" smtClean="0"/>
              <a:t> History</a:t>
            </a:r>
            <a:endParaRPr lang="ko-KR" altLang="en-US" sz="1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43779"/>
              </p:ext>
            </p:extLst>
          </p:nvPr>
        </p:nvGraphicFramePr>
        <p:xfrm>
          <a:off x="361507" y="767400"/>
          <a:ext cx="8506447" cy="88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93"/>
                <a:gridCol w="5424296"/>
                <a:gridCol w="731573"/>
                <a:gridCol w="854970"/>
                <a:gridCol w="634615"/>
              </a:tblGrid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2013.08.29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/>
                        <a:t>최초 문서 작성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v1.0.0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2013.09.02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회의 내용 바탕으로 전체 수정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v2.0.0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127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설명 페이지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화면 디자인 필요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간단한 일러스트 혹은 </a:t>
                      </a:r>
                      <a:r>
                        <a:rPr lang="ko-KR" altLang="en-US" sz="800" b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픽토그램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기호로 표현 요망</a:t>
                      </a:r>
                      <a:endParaRPr lang="en-US" altLang="ko-KR" sz="8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같이 가장자리 사이즈 조절하여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howto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0347" y="528703"/>
            <a:ext cx="1778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play view &gt; </a:t>
            </a:r>
            <a:r>
              <a:rPr lang="en-US" altLang="ko-KR" sz="900" dirty="0" err="1" smtClean="0">
                <a:latin typeface="+mn-ea"/>
                <a:ea typeface="+mn-ea"/>
              </a:rPr>
              <a:t>howto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DS_play_menu_howto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err="1" smtClean="0">
                <a:latin typeface="+mn-ea"/>
                <a:ea typeface="+mn-ea"/>
              </a:rPr>
              <a:t>howto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Group 1498"/>
          <p:cNvGraphicFramePr>
            <a:graphicFrameLocks noGrp="1"/>
          </p:cNvGraphicFramePr>
          <p:nvPr/>
        </p:nvGraphicFramePr>
        <p:xfrm>
          <a:off x="6966159" y="2437562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483059" y="4681578"/>
            <a:ext cx="6015286" cy="504033"/>
            <a:chOff x="321904" y="4681578"/>
            <a:chExt cx="6015286" cy="50403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84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108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9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7" name="모서리가 둥근 직사각형 86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1" name="그룹 75"/>
            <p:cNvGrpSpPr/>
            <p:nvPr/>
          </p:nvGrpSpPr>
          <p:grpSpPr>
            <a:xfrm>
              <a:off x="6065380" y="4987573"/>
              <a:ext cx="197617" cy="131198"/>
              <a:chOff x="1858617" y="5657353"/>
              <a:chExt cx="479068" cy="318052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순서도: 추출 95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71031" y="1565671"/>
            <a:ext cx="6648450" cy="3739754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466851" y="2466975"/>
            <a:ext cx="4048122" cy="1838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396635" y="2629005"/>
            <a:ext cx="21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4K Digital Signage System </a:t>
            </a:r>
          </a:p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How to use </a:t>
            </a:r>
            <a:r>
              <a:rPr lang="en-US" altLang="ko-KR" sz="900" b="1" dirty="0" err="1" smtClean="0">
                <a:latin typeface="+mn-ea"/>
                <a:ea typeface="+mn-ea"/>
              </a:rPr>
              <a:t>Kinect</a:t>
            </a:r>
            <a:r>
              <a:rPr lang="en-US" altLang="ko-KR" sz="900" b="1" dirty="0" smtClean="0">
                <a:latin typeface="+mn-ea"/>
                <a:ea typeface="+mn-ea"/>
              </a:rPr>
              <a:t> 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52575" y="330528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 동작 인식을 지원합니다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ko-KR" altLang="en-US" b="1" dirty="0" smtClean="0">
                <a:latin typeface="+mn-ea"/>
                <a:ea typeface="+mn-ea"/>
              </a:rPr>
              <a:t>팔을 벌려 화면 사이즈를 키우고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팔을 좁혀 화면 사이즈를 줄일 수 있습니다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 동작 인식으로 위치를 조정하고 개별 플레이어의 사이즈를 조절할 수 있습니다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endParaRPr lang="en-US" altLang="ko-KR" b="1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 위와 같이</a:t>
            </a:r>
            <a:r>
              <a:rPr lang="en-US" altLang="ko-KR" b="1" dirty="0" smtClean="0">
                <a:latin typeface="+mn-ea"/>
                <a:ea typeface="+mn-ea"/>
              </a:rPr>
              <a:t>,</a:t>
            </a:r>
            <a:r>
              <a:rPr lang="ko-KR" altLang="en-US" b="1" dirty="0" smtClean="0">
                <a:latin typeface="+mn-ea"/>
                <a:ea typeface="+mn-ea"/>
              </a:rPr>
              <a:t> 이 창도 완전히 작게 줄이면 이전 화면으로 돌아갑니다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grpSp>
        <p:nvGrpSpPr>
          <p:cNvPr id="94" name="그룹 108"/>
          <p:cNvGrpSpPr/>
          <p:nvPr/>
        </p:nvGrpSpPr>
        <p:grpSpPr>
          <a:xfrm>
            <a:off x="1347100" y="2330587"/>
            <a:ext cx="383223" cy="293414"/>
            <a:chOff x="712151" y="2886076"/>
            <a:chExt cx="383223" cy="293414"/>
          </a:xfrm>
        </p:grpSpPr>
        <p:sp>
          <p:nvSpPr>
            <p:cNvPr id="97" name="타원 9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8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2-1. Schedule Mode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4573969" y="3484138"/>
            <a:ext cx="2783105" cy="17434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Single Mode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Sync Mode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Multi Mode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62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72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mode &gt; single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DS_schedule_single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195484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84320"/>
              </p:ext>
            </p:extLst>
          </p:nvPr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스케줄 모드의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싱글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싱글 모드와 동일한 컨트롤러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8" name="그룹 157"/>
          <p:cNvGrpSpPr/>
          <p:nvPr/>
        </p:nvGrpSpPr>
        <p:grpSpPr>
          <a:xfrm>
            <a:off x="483059" y="4681578"/>
            <a:ext cx="6015286" cy="504033"/>
            <a:chOff x="321904" y="4681578"/>
            <a:chExt cx="6015286" cy="504033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이등변 삼각형 160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62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173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4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64" name="모서리가 둥근 직사각형 163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5" name="그룹 75"/>
            <p:cNvGrpSpPr/>
            <p:nvPr/>
          </p:nvGrpSpPr>
          <p:grpSpPr>
            <a:xfrm>
              <a:off x="6065380" y="4987573"/>
              <a:ext cx="197617" cy="131198"/>
              <a:chOff x="1858617" y="5657353"/>
              <a:chExt cx="479068" cy="318052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순서도: 추출 167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46" name="그룹 108"/>
          <p:cNvGrpSpPr/>
          <p:nvPr/>
        </p:nvGrpSpPr>
        <p:grpSpPr>
          <a:xfrm>
            <a:off x="362251" y="4492762"/>
            <a:ext cx="383223" cy="293414"/>
            <a:chOff x="712151" y="2886076"/>
            <a:chExt cx="383223" cy="293414"/>
          </a:xfrm>
        </p:grpSpPr>
        <p:sp>
          <p:nvSpPr>
            <p:cNvPr id="47" name="타원 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5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sync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318356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05046"/>
              </p:ext>
            </p:extLst>
          </p:nvPr>
        </p:nvGraphicFramePr>
        <p:xfrm>
          <a:off x="6970816" y="1243544"/>
          <a:ext cx="2161309" cy="18649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스케줄 모드의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싱크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싱글 모드와 동일한 컨트롤러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싱크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모드의 오디오는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순차 확인하여 그 중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첫번째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오디오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화면 이동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 /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크기 조절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전체화면 크기로 확대됨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44" name="직사각형 43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69765" y="1571319"/>
            <a:ext cx="3301614" cy="185715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483255" y="1571319"/>
            <a:ext cx="3301614" cy="185715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69765" y="3429656"/>
            <a:ext cx="3301614" cy="185715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483255" y="3429656"/>
            <a:ext cx="3301614" cy="185715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9" name="그룹 168"/>
          <p:cNvGrpSpPr/>
          <p:nvPr/>
        </p:nvGrpSpPr>
        <p:grpSpPr>
          <a:xfrm>
            <a:off x="3662871" y="3120323"/>
            <a:ext cx="2957094" cy="255499"/>
            <a:chOff x="3599371" y="3120323"/>
            <a:chExt cx="2957094" cy="255499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599371" y="3120323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4122657" y="3120323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5400000">
              <a:off x="3765791" y="3178087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77" name="그룹 174"/>
            <p:cNvGrpSpPr/>
            <p:nvPr/>
          </p:nvGrpSpPr>
          <p:grpSpPr>
            <a:xfrm>
              <a:off x="4189051" y="3162465"/>
              <a:ext cx="2091846" cy="56190"/>
              <a:chOff x="1514475" y="4743450"/>
              <a:chExt cx="3888000" cy="114300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5997861" y="3251432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15891" y="3232612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6128109" y="3250675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40797" y="3232613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6386371" y="3244148"/>
              <a:ext cx="170094" cy="121843"/>
              <a:chOff x="6386371" y="3120323"/>
              <a:chExt cx="170094" cy="121843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6386371" y="3120323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7" name="그룹 182"/>
              <p:cNvGrpSpPr/>
              <p:nvPr/>
            </p:nvGrpSpPr>
            <p:grpSpPr>
              <a:xfrm>
                <a:off x="6422845" y="3148996"/>
                <a:ext cx="97148" cy="64496"/>
                <a:chOff x="1858617" y="5657353"/>
                <a:chExt cx="479068" cy="318052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순서도: 추출 94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4097837" y="3217317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Mika - Happy Ending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37780" y="4984749"/>
            <a:ext cx="2957094" cy="255499"/>
            <a:chOff x="274280" y="4984749"/>
            <a:chExt cx="2957094" cy="255499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모서리가 둥근 직사각형 110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16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2" name="순서도: 추출 121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Sigur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Ros</a:t>
              </a:r>
              <a:r>
                <a:rPr lang="en-US" altLang="ko-KR" sz="430" b="1" dirty="0" smtClean="0">
                  <a:latin typeface="+mn-ea"/>
                  <a:ea typeface="+mn-ea"/>
                </a:rPr>
                <a:t> -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Svefn</a:t>
              </a:r>
              <a:r>
                <a:rPr lang="en-US" altLang="ko-KR" sz="430" b="1" dirty="0" smtClean="0">
                  <a:latin typeface="+mn-ea"/>
                  <a:ea typeface="+mn-ea"/>
                </a:rPr>
                <a:t>-g-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englar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3662871" y="4984749"/>
            <a:ext cx="2957094" cy="255499"/>
            <a:chOff x="3599371" y="4984749"/>
            <a:chExt cx="2957094" cy="255499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3599371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4122657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이등변 삼각형 133"/>
            <p:cNvSpPr/>
            <p:nvPr/>
          </p:nvSpPr>
          <p:spPr>
            <a:xfrm rot="5400000">
              <a:off x="3765791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35" name="그룹 227"/>
            <p:cNvGrpSpPr/>
            <p:nvPr/>
          </p:nvGrpSpPr>
          <p:grpSpPr>
            <a:xfrm>
              <a:off x="4189051" y="5026891"/>
              <a:ext cx="2091846" cy="56190"/>
              <a:chOff x="1514475" y="4743450"/>
              <a:chExt cx="3888000" cy="114300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5997861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915891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6128109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040797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6386371" y="5108574"/>
              <a:ext cx="170094" cy="121843"/>
              <a:chOff x="6386371" y="4984749"/>
              <a:chExt cx="170094" cy="121843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6386371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43" name="그룹 235"/>
              <p:cNvGrpSpPr/>
              <p:nvPr/>
            </p:nvGrpSpPr>
            <p:grpSpPr>
              <a:xfrm>
                <a:off x="6422845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순서도: 추출 149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6" name="TextBox 145"/>
            <p:cNvSpPr txBox="1"/>
            <p:nvPr/>
          </p:nvSpPr>
          <p:spPr>
            <a:xfrm>
              <a:off x="4097837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00:30~03:04</a:t>
              </a:r>
              <a:r>
                <a:rPr lang="en-US" altLang="ko-KR" sz="430" b="1" dirty="0" smtClean="0">
                  <a:latin typeface="+mn-ea"/>
                  <a:ea typeface="+mn-ea"/>
                </a:rPr>
                <a:t>   The Beatles - Hello Goodbye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337780" y="3120323"/>
            <a:ext cx="2957094" cy="255499"/>
            <a:chOff x="274280" y="4984749"/>
            <a:chExt cx="2957094" cy="255499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6" name="이등변 삼각형 175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77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92" name="모서리가 둥근 직사각형 191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모서리가 둥근 직사각형 177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84" name="모서리가 둥근 직사각형 183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85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7" name="순서도: 추출 186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9" name="직사각형 188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1" name="직사각형 190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83" name="TextBox 182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Noel Gallagher - Champagne Supernova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60" name="그룹 108"/>
          <p:cNvGrpSpPr/>
          <p:nvPr/>
        </p:nvGrpSpPr>
        <p:grpSpPr>
          <a:xfrm>
            <a:off x="3133725" y="3001678"/>
            <a:ext cx="383223" cy="293414"/>
            <a:chOff x="712151" y="2886076"/>
            <a:chExt cx="383223" cy="293414"/>
          </a:xfrm>
        </p:grpSpPr>
        <p:sp>
          <p:nvSpPr>
            <p:cNvPr id="161" name="타원 16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오른쪽 화살표 109"/>
          <p:cNvSpPr/>
          <p:nvPr/>
        </p:nvSpPr>
        <p:spPr>
          <a:xfrm>
            <a:off x="3021224" y="3529642"/>
            <a:ext cx="948906" cy="31055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08"/>
          <p:cNvGrpSpPr/>
          <p:nvPr/>
        </p:nvGrpSpPr>
        <p:grpSpPr>
          <a:xfrm>
            <a:off x="2886075" y="3411253"/>
            <a:ext cx="383223" cy="293414"/>
            <a:chOff x="712151" y="2886076"/>
            <a:chExt cx="383223" cy="293414"/>
          </a:xfrm>
        </p:grpSpPr>
        <p:sp>
          <p:nvSpPr>
            <p:cNvPr id="119" name="타원 11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7" name="오른쪽 화살표 146"/>
          <p:cNvSpPr/>
          <p:nvPr/>
        </p:nvSpPr>
        <p:spPr>
          <a:xfrm rot="13500000">
            <a:off x="3513066" y="175844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화살표 147"/>
          <p:cNvSpPr/>
          <p:nvPr/>
        </p:nvSpPr>
        <p:spPr>
          <a:xfrm rot="8100000" flipH="1">
            <a:off x="6265791" y="175844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8100000" flipV="1">
            <a:off x="3513066" y="307289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화살표 163"/>
          <p:cNvSpPr/>
          <p:nvPr/>
        </p:nvSpPr>
        <p:spPr>
          <a:xfrm rot="13500000" flipH="1" flipV="1">
            <a:off x="6265791" y="307289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5" name="그룹 108"/>
          <p:cNvGrpSpPr/>
          <p:nvPr/>
        </p:nvGrpSpPr>
        <p:grpSpPr>
          <a:xfrm>
            <a:off x="3600450" y="1391953"/>
            <a:ext cx="383223" cy="293414"/>
            <a:chOff x="712151" y="2886076"/>
            <a:chExt cx="383223" cy="293414"/>
          </a:xfrm>
        </p:grpSpPr>
        <p:sp>
          <p:nvSpPr>
            <p:cNvPr id="172" name="타원 17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7" name="그룹 108"/>
          <p:cNvGrpSpPr/>
          <p:nvPr/>
        </p:nvGrpSpPr>
        <p:grpSpPr>
          <a:xfrm>
            <a:off x="235729" y="2940187"/>
            <a:ext cx="383223" cy="293414"/>
            <a:chOff x="712151" y="2886076"/>
            <a:chExt cx="383223" cy="293414"/>
          </a:xfrm>
        </p:grpSpPr>
        <p:sp>
          <p:nvSpPr>
            <p:cNvPr id="158" name="타원 15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5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572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mode &gt; sync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DS_schedule_sync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6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3184"/>
              </p:ext>
            </p:extLst>
          </p:nvPr>
        </p:nvGraphicFramePr>
        <p:xfrm>
          <a:off x="6970816" y="1243544"/>
          <a:ext cx="2161309" cy="203258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컨트롤 및 터치 이벤트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크기조절 등 기타 기능은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Sync 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멀티 모드에서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캠 촬영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영역에서는 촬영된 영상이 실시간으로  나타남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캠 촬영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플레이 관련 컨트롤러 노출되지 않음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멀티 모드의 사운드는 가장 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사운드를 송출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추후 사용자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임의 조절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컨트롤러에는 오디오 선택 버튼이 있으며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방식으로 사용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85177"/>
              </p:ext>
            </p:extLst>
          </p:nvPr>
        </p:nvGraphicFramePr>
        <p:xfrm>
          <a:off x="6966159" y="3346553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69765" y="1571319"/>
            <a:ext cx="6615104" cy="3715494"/>
            <a:chOff x="137512" y="1560551"/>
            <a:chExt cx="6679493" cy="3751659"/>
          </a:xfrm>
        </p:grpSpPr>
        <p:sp>
          <p:nvSpPr>
            <p:cNvPr id="78" name="직사각형 77"/>
            <p:cNvSpPr/>
            <p:nvPr/>
          </p:nvSpPr>
          <p:spPr>
            <a:xfrm>
              <a:off x="137512" y="1560551"/>
              <a:ext cx="3333751" cy="187523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83254" y="1560551"/>
              <a:ext cx="3333751" cy="1875234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37512" y="3436976"/>
              <a:ext cx="3333751" cy="1875234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483254" y="3436976"/>
              <a:ext cx="3333751" cy="1875234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108"/>
          <p:cNvGrpSpPr/>
          <p:nvPr/>
        </p:nvGrpSpPr>
        <p:grpSpPr>
          <a:xfrm>
            <a:off x="3082442" y="4411378"/>
            <a:ext cx="383223" cy="293414"/>
            <a:chOff x="712151" y="2886076"/>
            <a:chExt cx="383223" cy="293414"/>
          </a:xfrm>
        </p:grpSpPr>
        <p:sp>
          <p:nvSpPr>
            <p:cNvPr id="257" name="타원 25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9" name="그룹 108"/>
          <p:cNvGrpSpPr/>
          <p:nvPr/>
        </p:nvGrpSpPr>
        <p:grpSpPr>
          <a:xfrm>
            <a:off x="187744" y="3074796"/>
            <a:ext cx="383223" cy="293414"/>
            <a:chOff x="712151" y="2886076"/>
            <a:chExt cx="383223" cy="293414"/>
          </a:xfrm>
        </p:grpSpPr>
        <p:sp>
          <p:nvSpPr>
            <p:cNvPr id="260" name="타원 25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662871" y="3120323"/>
            <a:ext cx="2957094" cy="255499"/>
            <a:chOff x="3599371" y="3120323"/>
            <a:chExt cx="2957094" cy="255499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3599371" y="3120323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122657" y="3120323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이등변 삼각형 114"/>
            <p:cNvSpPr/>
            <p:nvPr/>
          </p:nvSpPr>
          <p:spPr>
            <a:xfrm rot="5400000">
              <a:off x="3765791" y="3178087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16" name="그룹 174"/>
            <p:cNvGrpSpPr/>
            <p:nvPr/>
          </p:nvGrpSpPr>
          <p:grpSpPr>
            <a:xfrm>
              <a:off x="4189051" y="3162465"/>
              <a:ext cx="2091846" cy="56190"/>
              <a:chOff x="1514475" y="4743450"/>
              <a:chExt cx="3888000" cy="114300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모서리가 둥근 직사각형 116"/>
            <p:cNvSpPr/>
            <p:nvPr/>
          </p:nvSpPr>
          <p:spPr>
            <a:xfrm>
              <a:off x="5997861" y="3251432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15891" y="3232612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128109" y="3250675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40797" y="3232613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21" name="그룹 165"/>
            <p:cNvGrpSpPr/>
            <p:nvPr/>
          </p:nvGrpSpPr>
          <p:grpSpPr>
            <a:xfrm>
              <a:off x="6386371" y="3244148"/>
              <a:ext cx="170094" cy="121843"/>
              <a:chOff x="6386371" y="3120323"/>
              <a:chExt cx="170094" cy="121843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6386371" y="3120323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24" name="그룹 182"/>
              <p:cNvGrpSpPr/>
              <p:nvPr/>
            </p:nvGrpSpPr>
            <p:grpSpPr>
              <a:xfrm>
                <a:off x="6422845" y="3148996"/>
                <a:ext cx="97148" cy="64496"/>
                <a:chOff x="1858617" y="5657353"/>
                <a:chExt cx="479068" cy="318052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순서도: 추출 125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2" name="TextBox 121"/>
            <p:cNvSpPr txBox="1"/>
            <p:nvPr/>
          </p:nvSpPr>
          <p:spPr>
            <a:xfrm>
              <a:off x="4097837" y="3217317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Mika - Happy Ending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37780" y="4984749"/>
            <a:ext cx="2957094" cy="255499"/>
            <a:chOff x="274280" y="4984749"/>
            <a:chExt cx="2957094" cy="255499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6" name="이등변 삼각형 135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37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42" name="그룹 167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45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순서도: 추출 146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3" name="TextBox 142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Sigur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Ros</a:t>
              </a:r>
              <a:r>
                <a:rPr lang="en-US" altLang="ko-KR" sz="430" b="1" dirty="0" smtClean="0">
                  <a:latin typeface="+mn-ea"/>
                  <a:ea typeface="+mn-ea"/>
                </a:rPr>
                <a:t> -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Svefn</a:t>
              </a:r>
              <a:r>
                <a:rPr lang="en-US" altLang="ko-KR" sz="430" b="1" dirty="0" smtClean="0">
                  <a:latin typeface="+mn-ea"/>
                  <a:ea typeface="+mn-ea"/>
                </a:rPr>
                <a:t>-g-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englar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662871" y="4984749"/>
            <a:ext cx="2957094" cy="255499"/>
            <a:chOff x="3599371" y="4984749"/>
            <a:chExt cx="2957094" cy="255499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3599371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4122657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5400000">
              <a:off x="3765791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58" name="그룹 227"/>
            <p:cNvGrpSpPr/>
            <p:nvPr/>
          </p:nvGrpSpPr>
          <p:grpSpPr>
            <a:xfrm>
              <a:off x="4189051" y="5026891"/>
              <a:ext cx="2091846" cy="56190"/>
              <a:chOff x="1514475" y="4743450"/>
              <a:chExt cx="3888000" cy="114300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9" name="모서리가 둥근 직사각형 158"/>
            <p:cNvSpPr/>
            <p:nvPr/>
          </p:nvSpPr>
          <p:spPr>
            <a:xfrm>
              <a:off x="5997861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915891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6128109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40797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3" name="그룹 166"/>
            <p:cNvGrpSpPr/>
            <p:nvPr/>
          </p:nvGrpSpPr>
          <p:grpSpPr>
            <a:xfrm>
              <a:off x="6386371" y="5108574"/>
              <a:ext cx="170094" cy="121843"/>
              <a:chOff x="6386371" y="4984749"/>
              <a:chExt cx="170094" cy="121843"/>
            </a:xfrm>
          </p:grpSpPr>
          <p:sp>
            <p:nvSpPr>
              <p:cNvPr id="165" name="모서리가 둥근 직사각형 164"/>
              <p:cNvSpPr/>
              <p:nvPr/>
            </p:nvSpPr>
            <p:spPr>
              <a:xfrm>
                <a:off x="6386371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66" name="그룹 235"/>
              <p:cNvGrpSpPr/>
              <p:nvPr/>
            </p:nvGrpSpPr>
            <p:grpSpPr>
              <a:xfrm>
                <a:off x="6422845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8" name="순서도: 추출 167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64" name="TextBox 163"/>
            <p:cNvSpPr txBox="1"/>
            <p:nvPr/>
          </p:nvSpPr>
          <p:spPr>
            <a:xfrm>
              <a:off x="4097837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00:30~03:04</a:t>
              </a:r>
              <a:r>
                <a:rPr lang="en-US" altLang="ko-KR" sz="430" b="1" dirty="0" smtClean="0">
                  <a:latin typeface="+mn-ea"/>
                  <a:ea typeface="+mn-ea"/>
                </a:rPr>
                <a:t>   The Beatles - Hello Goodbye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971550" y="5730730"/>
            <a:ext cx="1439141" cy="809572"/>
            <a:chOff x="971550" y="5656302"/>
            <a:chExt cx="1439141" cy="809572"/>
          </a:xfrm>
        </p:grpSpPr>
        <p:sp>
          <p:nvSpPr>
            <p:cNvPr id="254" name="직사각형 253"/>
            <p:cNvSpPr/>
            <p:nvPr/>
          </p:nvSpPr>
          <p:spPr>
            <a:xfrm>
              <a:off x="971550" y="5656302"/>
              <a:ext cx="1439141" cy="4037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971551" y="6062173"/>
              <a:ext cx="717690" cy="4037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692135" y="6062173"/>
              <a:ext cx="717690" cy="4037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408550" y="5308548"/>
            <a:ext cx="540000" cy="756000"/>
            <a:chOff x="408550" y="5308548"/>
            <a:chExt cx="540000" cy="756000"/>
          </a:xfrm>
        </p:grpSpPr>
        <p:cxnSp>
          <p:nvCxnSpPr>
            <p:cNvPr id="266" name="직선 연결선 265"/>
            <p:cNvCxnSpPr/>
            <p:nvPr/>
          </p:nvCxnSpPr>
          <p:spPr>
            <a:xfrm rot="16200000" flipH="1">
              <a:off x="33920" y="5686548"/>
              <a:ext cx="756000" cy="0"/>
            </a:xfrm>
            <a:prstGeom prst="line">
              <a:avLst/>
            </a:prstGeom>
            <a:ln w="25400">
              <a:solidFill>
                <a:srgbClr val="25406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10800000" flipH="1">
              <a:off x="408550" y="6054611"/>
              <a:ext cx="540000" cy="0"/>
            </a:xfrm>
            <a:prstGeom prst="line">
              <a:avLst/>
            </a:prstGeom>
            <a:ln w="25400">
              <a:solidFill>
                <a:srgbClr val="2540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2501308" y="5897858"/>
            <a:ext cx="34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화면 레이아웃이 좌측처럼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비정형일 경우에는 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ko-KR" altLang="en-US" sz="900" dirty="0" err="1" smtClean="0">
                <a:latin typeface="+mn-ea"/>
                <a:ea typeface="+mn-ea"/>
              </a:rPr>
              <a:t>컨텐츠의</a:t>
            </a:r>
            <a:r>
              <a:rPr lang="ko-KR" altLang="en-US" sz="900" dirty="0" smtClean="0">
                <a:latin typeface="+mn-ea"/>
                <a:ea typeface="+mn-ea"/>
              </a:rPr>
              <a:t> 이동은 불가능하며 확대만 가능</a:t>
            </a:r>
          </a:p>
        </p:txBody>
      </p:sp>
      <p:sp>
        <p:nvSpPr>
          <p:cNvPr id="270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multi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572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mode &gt; multi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DS_schedule_multi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250" name="그룹 108"/>
          <p:cNvGrpSpPr/>
          <p:nvPr/>
        </p:nvGrpSpPr>
        <p:grpSpPr>
          <a:xfrm>
            <a:off x="3559954" y="2930662"/>
            <a:ext cx="383223" cy="293414"/>
            <a:chOff x="712151" y="2886076"/>
            <a:chExt cx="383223" cy="293414"/>
          </a:xfrm>
        </p:grpSpPr>
        <p:sp>
          <p:nvSpPr>
            <p:cNvPr id="251" name="타원 25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4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165"/>
              </p:ext>
            </p:extLst>
          </p:nvPr>
        </p:nvGraphicFramePr>
        <p:xfrm>
          <a:off x="6970816" y="1243544"/>
          <a:ext cx="2161309" cy="268573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 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동일한 방식으로 메뉴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Paired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없으면 선택 불가능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리스트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노출되며 파일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 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/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후 파일 리스트 팝업으로 연결되어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 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스케줄 리스트 팝업 노출되며 스케줄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 됨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설정 팝업이 화면에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 mode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로그 보기와 날짜 컨트롤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71698"/>
              </p:ext>
            </p:extLst>
          </p:nvPr>
        </p:nvGraphicFramePr>
        <p:xfrm>
          <a:off x="6966159" y="4003778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DS_play_menu_howto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89"/>
          <p:cNvGrpSpPr/>
          <p:nvPr/>
        </p:nvGrpSpPr>
        <p:grpSpPr>
          <a:xfrm>
            <a:off x="169765" y="1571319"/>
            <a:ext cx="6615104" cy="3715494"/>
            <a:chOff x="137512" y="1560551"/>
            <a:chExt cx="6679493" cy="3751659"/>
          </a:xfrm>
        </p:grpSpPr>
        <p:sp>
          <p:nvSpPr>
            <p:cNvPr id="78" name="직사각형 77"/>
            <p:cNvSpPr/>
            <p:nvPr/>
          </p:nvSpPr>
          <p:spPr>
            <a:xfrm>
              <a:off x="137512" y="1560551"/>
              <a:ext cx="3333751" cy="1875234"/>
            </a:xfrm>
            <a:prstGeom prst="rect">
              <a:avLst/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83254" y="1560551"/>
              <a:ext cx="3333751" cy="1875234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37512" y="3436976"/>
              <a:ext cx="3333751" cy="1875234"/>
            </a:xfrm>
            <a:prstGeom prst="rect">
              <a:avLst/>
            </a:prstGeom>
            <a:blipFill dpi="0" rotWithShape="1">
              <a:blip r:embed="rId20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483254" y="3436976"/>
              <a:ext cx="3333751" cy="1875234"/>
            </a:xfrm>
            <a:prstGeom prst="rect">
              <a:avLst/>
            </a:pr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8"/>
          <p:cNvGrpSpPr/>
          <p:nvPr/>
        </p:nvGrpSpPr>
        <p:grpSpPr>
          <a:xfrm>
            <a:off x="235729" y="1387612"/>
            <a:ext cx="383223" cy="293414"/>
            <a:chOff x="712151" y="2886076"/>
            <a:chExt cx="383223" cy="293414"/>
          </a:xfrm>
        </p:grpSpPr>
        <p:sp>
          <p:nvSpPr>
            <p:cNvPr id="251" name="타원 25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111"/>
          <p:cNvGrpSpPr/>
          <p:nvPr/>
        </p:nvGrpSpPr>
        <p:grpSpPr>
          <a:xfrm>
            <a:off x="3662871" y="3120323"/>
            <a:ext cx="2957094" cy="255499"/>
            <a:chOff x="3599371" y="3120323"/>
            <a:chExt cx="2957094" cy="255499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3599371" y="3120323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122657" y="3120323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이등변 삼각형 114"/>
            <p:cNvSpPr/>
            <p:nvPr/>
          </p:nvSpPr>
          <p:spPr>
            <a:xfrm rot="5400000">
              <a:off x="3765791" y="3178087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그룹 174"/>
            <p:cNvGrpSpPr/>
            <p:nvPr/>
          </p:nvGrpSpPr>
          <p:grpSpPr>
            <a:xfrm>
              <a:off x="4189051" y="3162465"/>
              <a:ext cx="2091846" cy="56190"/>
              <a:chOff x="1514475" y="4743450"/>
              <a:chExt cx="3888000" cy="114300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모서리가 둥근 직사각형 116"/>
            <p:cNvSpPr/>
            <p:nvPr/>
          </p:nvSpPr>
          <p:spPr>
            <a:xfrm>
              <a:off x="5997861" y="3251432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15891" y="3232612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128109" y="3250675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40797" y="3232613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0" name="그룹 165"/>
            <p:cNvGrpSpPr/>
            <p:nvPr/>
          </p:nvGrpSpPr>
          <p:grpSpPr>
            <a:xfrm>
              <a:off x="6386371" y="3244148"/>
              <a:ext cx="170094" cy="121843"/>
              <a:chOff x="6386371" y="3120323"/>
              <a:chExt cx="170094" cy="121843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6386371" y="3120323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1" name="그룹 182"/>
              <p:cNvGrpSpPr/>
              <p:nvPr/>
            </p:nvGrpSpPr>
            <p:grpSpPr>
              <a:xfrm>
                <a:off x="6422845" y="3148996"/>
                <a:ext cx="97148" cy="64496"/>
                <a:chOff x="1858617" y="5657353"/>
                <a:chExt cx="479068" cy="318052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순서도: 추출 125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2" name="TextBox 121"/>
            <p:cNvSpPr txBox="1"/>
            <p:nvPr/>
          </p:nvSpPr>
          <p:spPr>
            <a:xfrm>
              <a:off x="4097837" y="3217317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Mika - Happy Ending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2" name="그룹 132"/>
          <p:cNvGrpSpPr/>
          <p:nvPr/>
        </p:nvGrpSpPr>
        <p:grpSpPr>
          <a:xfrm>
            <a:off x="337780" y="4984749"/>
            <a:ext cx="2957094" cy="255499"/>
            <a:chOff x="274280" y="4984749"/>
            <a:chExt cx="2957094" cy="255499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6" name="이등변 삼각형 135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5" name="그룹 167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6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순서도: 추출 146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3" name="TextBox 142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Sigur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Ros</a:t>
              </a:r>
              <a:r>
                <a:rPr lang="en-US" altLang="ko-KR" sz="430" b="1" dirty="0" smtClean="0">
                  <a:latin typeface="+mn-ea"/>
                  <a:ea typeface="+mn-ea"/>
                </a:rPr>
                <a:t> -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Svefn</a:t>
              </a:r>
              <a:r>
                <a:rPr lang="en-US" altLang="ko-KR" sz="430" b="1" dirty="0" smtClean="0">
                  <a:latin typeface="+mn-ea"/>
                  <a:ea typeface="+mn-ea"/>
                </a:rPr>
                <a:t>-g-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englar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rot="16200000" flipH="1">
            <a:off x="219869" y="1639094"/>
            <a:ext cx="494506" cy="494506"/>
          </a:xfrm>
          <a:prstGeom prst="line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89055" y="1928486"/>
            <a:ext cx="819172" cy="819172"/>
          </a:xfrm>
          <a:prstGeom prst="rect">
            <a:avLst/>
          </a:prstGeom>
        </p:spPr>
      </p:pic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874673" y="1678916"/>
          <a:ext cx="1061777" cy="19920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061777"/>
              </a:tblGrid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/>
                        <a:t>Menu</a:t>
                      </a:r>
                      <a:endParaRPr lang="ko-KR" altLang="en-US" sz="800" b="1" dirty="0"/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Paired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재생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로컬 파일 재생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프로젝트 재생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스케줄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브라우저 모드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로그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곱셈 기호 109"/>
          <p:cNvSpPr/>
          <p:nvPr/>
        </p:nvSpPr>
        <p:spPr>
          <a:xfrm rot="5400000">
            <a:off x="1743074" y="1685925"/>
            <a:ext cx="180975" cy="180975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08"/>
          <p:cNvGrpSpPr/>
          <p:nvPr/>
        </p:nvGrpSpPr>
        <p:grpSpPr>
          <a:xfrm>
            <a:off x="1794182" y="1824935"/>
            <a:ext cx="383223" cy="293414"/>
            <a:chOff x="712151" y="2886076"/>
            <a:chExt cx="383223" cy="293414"/>
          </a:xfrm>
        </p:grpSpPr>
        <p:sp>
          <p:nvSpPr>
            <p:cNvPr id="145" name="타원 14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3498575" y="5836010"/>
            <a:ext cx="3278587" cy="673889"/>
            <a:chOff x="3307743" y="5430494"/>
            <a:chExt cx="3278587" cy="673889"/>
          </a:xfrm>
        </p:grpSpPr>
        <p:sp>
          <p:nvSpPr>
            <p:cNvPr id="158" name="모서리가 둥근 직사각형 157"/>
            <p:cNvSpPr/>
            <p:nvPr/>
          </p:nvSpPr>
          <p:spPr>
            <a:xfrm>
              <a:off x="3307743" y="5430494"/>
              <a:ext cx="3278587" cy="6738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78677" y="5478223"/>
              <a:ext cx="17397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900" b="1" dirty="0" smtClean="0">
                  <a:latin typeface="+mn-ea"/>
                  <a:ea typeface="+mn-ea"/>
                </a:rPr>
                <a:t>3D </a:t>
              </a:r>
              <a:r>
                <a:rPr lang="ko-KR" altLang="en-US" sz="900" b="1" dirty="0" smtClean="0">
                  <a:latin typeface="+mn-ea"/>
                  <a:ea typeface="+mn-ea"/>
                </a:rPr>
                <a:t>모드 선택</a:t>
              </a: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3470235" y="5795707"/>
              <a:ext cx="2840631" cy="216988"/>
              <a:chOff x="941457" y="5994488"/>
              <a:chExt cx="3573393" cy="272961"/>
            </a:xfrm>
          </p:grpSpPr>
          <p:sp>
            <p:nvSpPr>
              <p:cNvPr id="171" name="모서리가 둥근 직사각형 170"/>
              <p:cNvSpPr/>
              <p:nvPr/>
            </p:nvSpPr>
            <p:spPr>
              <a:xfrm>
                <a:off x="941457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line by line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2213045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top - down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3484632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side by side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4" name="그룹 56"/>
          <p:cNvGrpSpPr/>
          <p:nvPr/>
        </p:nvGrpSpPr>
        <p:grpSpPr>
          <a:xfrm>
            <a:off x="1510489" y="3388727"/>
            <a:ext cx="383223" cy="293414"/>
            <a:chOff x="1329493" y="2807073"/>
            <a:chExt cx="383223" cy="293414"/>
          </a:xfrm>
        </p:grpSpPr>
        <p:sp>
          <p:nvSpPr>
            <p:cNvPr id="175" name="직사각형 174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397566" y="5828058"/>
            <a:ext cx="2515262" cy="673889"/>
            <a:chOff x="3689406" y="1836504"/>
            <a:chExt cx="2515262" cy="673889"/>
          </a:xfrm>
        </p:grpSpPr>
        <p:sp>
          <p:nvSpPr>
            <p:cNvPr id="199" name="모서리가 둥근 직사각형 198"/>
            <p:cNvSpPr/>
            <p:nvPr/>
          </p:nvSpPr>
          <p:spPr>
            <a:xfrm>
              <a:off x="3689406" y="1836504"/>
              <a:ext cx="2515262" cy="6738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077154" y="1884233"/>
              <a:ext cx="17397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900" b="1" dirty="0" smtClean="0">
                  <a:latin typeface="+mn-ea"/>
                  <a:ea typeface="+mn-ea"/>
                </a:rPr>
                <a:t>프로젝트 재생</a:t>
              </a:r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4032139" y="2201717"/>
              <a:ext cx="1829797" cy="216988"/>
              <a:chOff x="1511595" y="5994488"/>
              <a:chExt cx="2301806" cy="272961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1511595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Local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2783183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Server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0" name="그룹 229"/>
          <p:cNvGrpSpPr/>
          <p:nvPr/>
        </p:nvGrpSpPr>
        <p:grpSpPr>
          <a:xfrm>
            <a:off x="3498575" y="1136790"/>
            <a:ext cx="3278587" cy="1264504"/>
            <a:chOff x="3498575" y="2488512"/>
            <a:chExt cx="3278587" cy="1264504"/>
          </a:xfrm>
        </p:grpSpPr>
        <p:grpSp>
          <p:nvGrpSpPr>
            <p:cNvPr id="216" name="그룹 215"/>
            <p:cNvGrpSpPr/>
            <p:nvPr/>
          </p:nvGrpSpPr>
          <p:grpSpPr>
            <a:xfrm>
              <a:off x="3498575" y="2488512"/>
              <a:ext cx="3278587" cy="1264504"/>
              <a:chOff x="3307743" y="3633500"/>
              <a:chExt cx="3278587" cy="1264504"/>
            </a:xfrm>
          </p:grpSpPr>
          <p:grpSp>
            <p:nvGrpSpPr>
              <p:cNvPr id="217" name="그룹 216"/>
              <p:cNvGrpSpPr/>
              <p:nvPr/>
            </p:nvGrpSpPr>
            <p:grpSpPr>
              <a:xfrm>
                <a:off x="3307743" y="3633500"/>
                <a:ext cx="3278587" cy="1264504"/>
                <a:chOff x="3307743" y="3633500"/>
                <a:chExt cx="3278587" cy="1264504"/>
              </a:xfrm>
            </p:grpSpPr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3307743" y="3633500"/>
                  <a:ext cx="3278587" cy="126450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4077153" y="3681229"/>
                  <a:ext cx="17397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ko-KR" altLang="en-US" sz="900" b="1" dirty="0" smtClean="0">
                      <a:latin typeface="+mn-ea"/>
                      <a:ea typeface="+mn-ea"/>
                    </a:rPr>
                    <a:t>스케줄 리스트</a:t>
                  </a: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3536771" y="4070843"/>
                  <a:ext cx="17397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schedule list 1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schedule list 2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schedule list 3</a:t>
                  </a:r>
                  <a:endParaRPr lang="ko-KR" altLang="en-US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8" name="그룹 155"/>
              <p:cNvGrpSpPr/>
              <p:nvPr/>
            </p:nvGrpSpPr>
            <p:grpSpPr>
              <a:xfrm>
                <a:off x="6294788" y="4070901"/>
                <a:ext cx="50353" cy="747590"/>
                <a:chOff x="6243724" y="2814643"/>
                <a:chExt cx="147850" cy="2195109"/>
              </a:xfrm>
            </p:grpSpPr>
            <p:sp>
              <p:nvSpPr>
                <p:cNvPr id="219" name="Track"/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243725" y="3010320"/>
                  <a:ext cx="147849" cy="180393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0" name="Button Down"/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243726" y="4814075"/>
                  <a:ext cx="147847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1" name="Arrow Down"/>
                <p:cNvSpPr>
                  <a:spLocks noChangeAspect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6263325" y="4854220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2" name="Button Up"/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6243724" y="2814643"/>
                  <a:ext cx="147849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3" name="Arrow Up"/>
                <p:cNvSpPr>
                  <a:spLocks noChangeAspect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rot="10800000">
                  <a:off x="6263749" y="2880175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cxnSp>
          <p:nvCxnSpPr>
            <p:cNvPr id="228" name="직선 연결선 227"/>
            <p:cNvCxnSpPr/>
            <p:nvPr/>
          </p:nvCxnSpPr>
          <p:spPr>
            <a:xfrm>
              <a:off x="3782171" y="2814762"/>
              <a:ext cx="2711394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그룹 230"/>
          <p:cNvGrpSpPr/>
          <p:nvPr/>
        </p:nvGrpSpPr>
        <p:grpSpPr>
          <a:xfrm>
            <a:off x="3498575" y="2611757"/>
            <a:ext cx="3278587" cy="1264504"/>
            <a:chOff x="3498575" y="4205994"/>
            <a:chExt cx="3278587" cy="1264504"/>
          </a:xfrm>
        </p:grpSpPr>
        <p:grpSp>
          <p:nvGrpSpPr>
            <p:cNvPr id="215" name="그룹 214"/>
            <p:cNvGrpSpPr/>
            <p:nvPr/>
          </p:nvGrpSpPr>
          <p:grpSpPr>
            <a:xfrm>
              <a:off x="3498575" y="4205994"/>
              <a:ext cx="3278587" cy="1264504"/>
              <a:chOff x="3307743" y="3633500"/>
              <a:chExt cx="3278587" cy="1264504"/>
            </a:xfrm>
          </p:grpSpPr>
          <p:grpSp>
            <p:nvGrpSpPr>
              <p:cNvPr id="193" name="그룹 192"/>
              <p:cNvGrpSpPr/>
              <p:nvPr/>
            </p:nvGrpSpPr>
            <p:grpSpPr>
              <a:xfrm>
                <a:off x="3307743" y="3633500"/>
                <a:ext cx="3278587" cy="1264504"/>
                <a:chOff x="3307743" y="3633500"/>
                <a:chExt cx="3278587" cy="1264504"/>
              </a:xfrm>
            </p:grpSpPr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3307743" y="3633500"/>
                  <a:ext cx="3278587" cy="126450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4077153" y="3681229"/>
                  <a:ext cx="17397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ko-KR" altLang="en-US" sz="900" b="1" dirty="0" smtClean="0">
                      <a:latin typeface="+mn-ea"/>
                      <a:ea typeface="+mn-ea"/>
                    </a:rPr>
                    <a:t>파일 리스트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536771" y="4070843"/>
                  <a:ext cx="1739767" cy="622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local list 1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local list 2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local list 3</a:t>
                  </a:r>
                  <a:endParaRPr lang="ko-KR" altLang="en-US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6" name="그룹 155"/>
              <p:cNvGrpSpPr/>
              <p:nvPr/>
            </p:nvGrpSpPr>
            <p:grpSpPr>
              <a:xfrm>
                <a:off x="6294788" y="4070901"/>
                <a:ext cx="50353" cy="747590"/>
                <a:chOff x="6243724" y="2814643"/>
                <a:chExt cx="147850" cy="2195109"/>
              </a:xfrm>
            </p:grpSpPr>
            <p:sp>
              <p:nvSpPr>
                <p:cNvPr id="207" name="Track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6243725" y="3010320"/>
                  <a:ext cx="147849" cy="180393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8" name="Button Down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243726" y="4814075"/>
                  <a:ext cx="147847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9" name="Arrow Down"/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263325" y="4854220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0" name="Button Up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243724" y="2814643"/>
                  <a:ext cx="147849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4" name="Arrow Up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rot="10800000">
                  <a:off x="6263749" y="2880175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cxnSp>
          <p:nvCxnSpPr>
            <p:cNvPr id="229" name="직선 연결선 228"/>
            <p:cNvCxnSpPr/>
            <p:nvPr/>
          </p:nvCxnSpPr>
          <p:spPr>
            <a:xfrm>
              <a:off x="3782171" y="4548146"/>
              <a:ext cx="2711394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3498575" y="4086725"/>
            <a:ext cx="3278587" cy="1487139"/>
            <a:chOff x="3498575" y="4245750"/>
            <a:chExt cx="3278587" cy="1487139"/>
          </a:xfrm>
        </p:grpSpPr>
        <p:grpSp>
          <p:nvGrpSpPr>
            <p:cNvPr id="17" name="그룹 153"/>
            <p:cNvGrpSpPr/>
            <p:nvPr/>
          </p:nvGrpSpPr>
          <p:grpSpPr>
            <a:xfrm>
              <a:off x="3662871" y="4984749"/>
              <a:ext cx="2957094" cy="255499"/>
              <a:chOff x="3599371" y="4984749"/>
              <a:chExt cx="2957094" cy="255499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3599371" y="4984749"/>
                <a:ext cx="457700" cy="247781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4122657" y="4984749"/>
                <a:ext cx="2224632" cy="247765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7" name="이등변 삼각형 156"/>
              <p:cNvSpPr/>
              <p:nvPr/>
            </p:nvSpPr>
            <p:spPr>
              <a:xfrm rot="5400000">
                <a:off x="3765791" y="5042513"/>
                <a:ext cx="154214" cy="13294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그룹 227"/>
              <p:cNvGrpSpPr/>
              <p:nvPr/>
            </p:nvGrpSpPr>
            <p:grpSpPr>
              <a:xfrm>
                <a:off x="4189051" y="5026891"/>
                <a:ext cx="2091846" cy="56190"/>
                <a:chOff x="1514475" y="4743450"/>
                <a:chExt cx="3888000" cy="114300"/>
              </a:xfrm>
            </p:grpSpPr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1514475" y="4743450"/>
                  <a:ext cx="38880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1514475" y="4743450"/>
                  <a:ext cx="504000" cy="11430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모서리가 둥근 직사각형 158"/>
              <p:cNvSpPr/>
              <p:nvPr/>
            </p:nvSpPr>
            <p:spPr>
              <a:xfrm>
                <a:off x="5997861" y="5115858"/>
                <a:ext cx="284746" cy="9032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915891" y="5097038"/>
                <a:ext cx="302838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300" b="1" dirty="0" smtClean="0">
                    <a:latin typeface="+mn-ea"/>
                    <a:ea typeface="+mn-ea"/>
                  </a:rPr>
                  <a:t>3D</a:t>
                </a:r>
                <a:endParaRPr lang="ko-KR" altLang="en-US" sz="3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6128109" y="5115101"/>
                <a:ext cx="154883" cy="9032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040797" y="5097039"/>
                <a:ext cx="324674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300" b="1" dirty="0" smtClean="0">
                    <a:latin typeface="+mn-ea"/>
                    <a:ea typeface="+mn-ea"/>
                  </a:rPr>
                  <a:t>2D</a:t>
                </a:r>
                <a:endParaRPr lang="ko-KR" altLang="en-US" sz="300" b="1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19" name="그룹 166"/>
              <p:cNvGrpSpPr/>
              <p:nvPr/>
            </p:nvGrpSpPr>
            <p:grpSpPr>
              <a:xfrm>
                <a:off x="6386371" y="5108574"/>
                <a:ext cx="170094" cy="121843"/>
                <a:chOff x="6386371" y="4984749"/>
                <a:chExt cx="170094" cy="121843"/>
              </a:xfrm>
            </p:grpSpPr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6386371" y="4984749"/>
                  <a:ext cx="170094" cy="121843"/>
                </a:xfrm>
                <a:prstGeom prst="roundRect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20" name="그룹 235"/>
                <p:cNvGrpSpPr/>
                <p:nvPr/>
              </p:nvGrpSpPr>
              <p:grpSpPr>
                <a:xfrm>
                  <a:off x="6422845" y="5013422"/>
                  <a:ext cx="97148" cy="64496"/>
                  <a:chOff x="1858617" y="5657353"/>
                  <a:chExt cx="479068" cy="318052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1858617" y="5740841"/>
                    <a:ext cx="254442" cy="1590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8" name="순서도: 추출 167"/>
                  <p:cNvSpPr/>
                  <p:nvPr/>
                </p:nvSpPr>
                <p:spPr>
                  <a:xfrm rot="16200000">
                    <a:off x="1858616" y="5677231"/>
                    <a:ext cx="318052" cy="278295"/>
                  </a:xfrm>
                  <a:prstGeom prst="flowChartExtra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2194561" y="5661331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4561" y="5743494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1" name="직사각형 210"/>
                  <p:cNvSpPr/>
                  <p:nvPr/>
                </p:nvSpPr>
                <p:spPr>
                  <a:xfrm>
                    <a:off x="2194561" y="5825657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2" name="직사각형 211"/>
                  <p:cNvSpPr/>
                  <p:nvPr/>
                </p:nvSpPr>
                <p:spPr>
                  <a:xfrm>
                    <a:off x="2194561" y="5907821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64" name="TextBox 163"/>
              <p:cNvSpPr txBox="1"/>
              <p:nvPr/>
            </p:nvSpPr>
            <p:spPr>
              <a:xfrm>
                <a:off x="4097837" y="5081743"/>
                <a:ext cx="2043382" cy="15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430" dirty="0" smtClean="0">
                    <a:latin typeface="+mn-ea"/>
                    <a:ea typeface="+mn-ea"/>
                  </a:rPr>
                  <a:t>00:30~03:04</a:t>
                </a:r>
                <a:r>
                  <a:rPr lang="en-US" altLang="ko-KR" sz="430" b="1" dirty="0" smtClean="0">
                    <a:latin typeface="+mn-ea"/>
                    <a:ea typeface="+mn-ea"/>
                  </a:rPr>
                  <a:t>   The Beatles - Hello Goodbye</a:t>
                </a:r>
                <a:endParaRPr lang="ko-KR" altLang="en-US" sz="430" b="1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3498575" y="4245750"/>
              <a:ext cx="3278587" cy="1487139"/>
              <a:chOff x="3307743" y="3633499"/>
              <a:chExt cx="3278587" cy="1487139"/>
            </a:xfrm>
          </p:grpSpPr>
          <p:sp>
            <p:nvSpPr>
              <p:cNvPr id="242" name="모서리가 둥근 직사각형 241"/>
              <p:cNvSpPr/>
              <p:nvPr/>
            </p:nvSpPr>
            <p:spPr>
              <a:xfrm>
                <a:off x="3307743" y="3633499"/>
                <a:ext cx="3278587" cy="14871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4077153" y="3681229"/>
                <a:ext cx="17397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900" b="1" dirty="0" smtClean="0">
                    <a:latin typeface="+mn-ea"/>
                    <a:ea typeface="+mn-ea"/>
                  </a:rPr>
                  <a:t>로그 보기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3536771" y="4253723"/>
                <a:ext cx="26731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latin typeface="+mn-ea"/>
                  </a:rPr>
                  <a:t>[13:23:47.463] DEBUG </a:t>
                </a:r>
                <a:r>
                  <a:rPr lang="en-US" dirty="0" err="1" smtClean="0">
                    <a:latin typeface="+mn-ea"/>
                  </a:rPr>
                  <a:t>FrameworkServlet.processRequest</a:t>
                </a:r>
                <a:r>
                  <a:rPr lang="en-US" dirty="0" smtClean="0">
                    <a:latin typeface="+mn-ea"/>
                  </a:rPr>
                  <a:t> - Successfully completed request</a:t>
                </a:r>
                <a:br>
                  <a:rPr lang="en-US" dirty="0" smtClean="0">
                    <a:latin typeface="+mn-ea"/>
                  </a:rPr>
                </a:br>
                <a:r>
                  <a:rPr lang="en-US" dirty="0" smtClean="0">
                    <a:latin typeface="+mn-ea"/>
                  </a:rPr>
                  <a:t>[13:23:47.478] DEBUG </a:t>
                </a:r>
                <a:r>
                  <a:rPr lang="en-US" dirty="0" err="1" smtClean="0">
                    <a:latin typeface="+mn-ea"/>
                  </a:rPr>
                  <a:t>DispatcherServlet.doService</a:t>
                </a:r>
                <a:r>
                  <a:rPr lang="en-US" dirty="0" smtClean="0">
                    <a:latin typeface="+mn-ea"/>
                  </a:rPr>
                  <a:t> - </a:t>
                </a:r>
                <a:r>
                  <a:rPr lang="en-US" dirty="0" err="1" smtClean="0">
                    <a:latin typeface="+mn-ea"/>
                  </a:rPr>
                  <a:t>DispatcherServlet</a:t>
                </a:r>
                <a:r>
                  <a:rPr lang="en-US" dirty="0" smtClean="0">
                    <a:latin typeface="+mn-ea"/>
                  </a:rPr>
                  <a:t> with name 'dispatcher' processing GET request for [/</a:t>
                </a:r>
                <a:r>
                  <a:rPr lang="en-US" dirty="0" err="1" smtClean="0">
                    <a:latin typeface="+mn-ea"/>
                  </a:rPr>
                  <a:t>thumbnailView.do</a:t>
                </a:r>
                <a:r>
                  <a:rPr lang="en-US" dirty="0" smtClean="0">
                    <a:latin typeface="+mn-ea"/>
                  </a:rPr>
                  <a:t>]</a:t>
                </a:r>
                <a:br>
                  <a:rPr lang="en-US" dirty="0" smtClean="0">
                    <a:latin typeface="+mn-ea"/>
                  </a:rPr>
                </a:br>
                <a:r>
                  <a:rPr lang="en-US" dirty="0" smtClean="0">
                    <a:latin typeface="+mn-ea"/>
                  </a:rPr>
                  <a:t>[13:23:47.478] DEBUG</a:t>
                </a:r>
                <a:endParaRPr lang="en-US" altLang="ko-KR" b="1" dirty="0" smtClean="0">
                  <a:latin typeface="+mn-ea"/>
                </a:endParaRPr>
              </a:p>
            </p:txBody>
          </p:sp>
        </p:grpSp>
        <p:grpSp>
          <p:nvGrpSpPr>
            <p:cNvPr id="236" name="그룹 155"/>
            <p:cNvGrpSpPr/>
            <p:nvPr/>
          </p:nvGrpSpPr>
          <p:grpSpPr>
            <a:xfrm>
              <a:off x="6485620" y="4873984"/>
              <a:ext cx="50353" cy="747590"/>
              <a:chOff x="6243724" y="2814643"/>
              <a:chExt cx="147850" cy="2195109"/>
            </a:xfrm>
          </p:grpSpPr>
          <p:sp>
            <p:nvSpPr>
              <p:cNvPr id="237" name="Track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43725" y="3010320"/>
                <a:ext cx="147849" cy="18039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8" name="Button Down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243726" y="4814075"/>
                <a:ext cx="147847" cy="1956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263325" y="4854220"/>
                <a:ext cx="108222" cy="90000"/>
              </a:xfrm>
              <a:custGeom>
                <a:avLst/>
                <a:gdLst>
                  <a:gd name="T0" fmla="*/ 58 w 116"/>
                  <a:gd name="T1" fmla="*/ 61 h 105"/>
                  <a:gd name="T2" fmla="*/ 71 w 116"/>
                  <a:gd name="T3" fmla="*/ 48 h 105"/>
                  <a:gd name="T4" fmla="*/ 116 w 116"/>
                  <a:gd name="T5" fmla="*/ 0 h 105"/>
                  <a:gd name="T6" fmla="*/ 116 w 116"/>
                  <a:gd name="T7" fmla="*/ 43 h 105"/>
                  <a:gd name="T8" fmla="*/ 58 w 116"/>
                  <a:gd name="T9" fmla="*/ 105 h 105"/>
                  <a:gd name="T10" fmla="*/ 0 w 116"/>
                  <a:gd name="T11" fmla="*/ 43 h 105"/>
                  <a:gd name="T12" fmla="*/ 0 w 116"/>
                  <a:gd name="T13" fmla="*/ 0 h 105"/>
                  <a:gd name="T14" fmla="*/ 45 w 116"/>
                  <a:gd name="T15" fmla="*/ 48 h 105"/>
                  <a:gd name="T16" fmla="*/ 58 w 116"/>
                  <a:gd name="T17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05">
                    <a:moveTo>
                      <a:pt x="58" y="61"/>
                    </a:moveTo>
                    <a:lnTo>
                      <a:pt x="71" y="48"/>
                    </a:lnTo>
                    <a:lnTo>
                      <a:pt x="116" y="0"/>
                    </a:lnTo>
                    <a:lnTo>
                      <a:pt x="116" y="43"/>
                    </a:lnTo>
                    <a:lnTo>
                      <a:pt x="58" y="105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45" y="48"/>
                    </a:lnTo>
                    <a:lnTo>
                      <a:pt x="58" y="6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Button Up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243724" y="2814643"/>
                <a:ext cx="147849" cy="1956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1" name="Arrow Up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>
                <a:off x="6263749" y="2880175"/>
                <a:ext cx="108222" cy="90000"/>
              </a:xfrm>
              <a:custGeom>
                <a:avLst/>
                <a:gdLst>
                  <a:gd name="T0" fmla="*/ 58 w 116"/>
                  <a:gd name="T1" fmla="*/ 61 h 105"/>
                  <a:gd name="T2" fmla="*/ 71 w 116"/>
                  <a:gd name="T3" fmla="*/ 48 h 105"/>
                  <a:gd name="T4" fmla="*/ 116 w 116"/>
                  <a:gd name="T5" fmla="*/ 0 h 105"/>
                  <a:gd name="T6" fmla="*/ 116 w 116"/>
                  <a:gd name="T7" fmla="*/ 43 h 105"/>
                  <a:gd name="T8" fmla="*/ 58 w 116"/>
                  <a:gd name="T9" fmla="*/ 105 h 105"/>
                  <a:gd name="T10" fmla="*/ 0 w 116"/>
                  <a:gd name="T11" fmla="*/ 43 h 105"/>
                  <a:gd name="T12" fmla="*/ 0 w 116"/>
                  <a:gd name="T13" fmla="*/ 0 h 105"/>
                  <a:gd name="T14" fmla="*/ 45 w 116"/>
                  <a:gd name="T15" fmla="*/ 48 h 105"/>
                  <a:gd name="T16" fmla="*/ 58 w 116"/>
                  <a:gd name="T17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05">
                    <a:moveTo>
                      <a:pt x="58" y="61"/>
                    </a:moveTo>
                    <a:lnTo>
                      <a:pt x="71" y="48"/>
                    </a:lnTo>
                    <a:lnTo>
                      <a:pt x="116" y="0"/>
                    </a:lnTo>
                    <a:lnTo>
                      <a:pt x="116" y="43"/>
                    </a:lnTo>
                    <a:lnTo>
                      <a:pt x="58" y="105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45" y="48"/>
                    </a:lnTo>
                    <a:lnTo>
                      <a:pt x="58" y="6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234" name="직선 연결선 233"/>
            <p:cNvCxnSpPr/>
            <p:nvPr/>
          </p:nvCxnSpPr>
          <p:spPr>
            <a:xfrm>
              <a:off x="3782171" y="4587903"/>
              <a:ext cx="2711394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그룹 244"/>
            <p:cNvGrpSpPr/>
            <p:nvPr/>
          </p:nvGrpSpPr>
          <p:grpSpPr>
            <a:xfrm>
              <a:off x="4104406" y="4665117"/>
              <a:ext cx="2066925" cy="215444"/>
              <a:chOff x="4324350" y="4100575"/>
              <a:chExt cx="2066925" cy="215444"/>
            </a:xfrm>
          </p:grpSpPr>
          <p:sp>
            <p:nvSpPr>
              <p:cNvPr id="246" name="TextBox 245"/>
              <p:cNvSpPr txBox="1"/>
              <p:nvPr/>
            </p:nvSpPr>
            <p:spPr>
              <a:xfrm>
                <a:off x="4888523" y="4100575"/>
                <a:ext cx="9979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dirty="0" smtClean="0">
                    <a:latin typeface="+mn-ea"/>
                    <a:ea typeface="+mn-ea"/>
                  </a:rPr>
                  <a:t>2013-08-22-Thu</a:t>
                </a:r>
              </a:p>
            </p:txBody>
          </p:sp>
          <p:grpSp>
            <p:nvGrpSpPr>
              <p:cNvPr id="247" name="그룹 61"/>
              <p:cNvGrpSpPr/>
              <p:nvPr/>
            </p:nvGrpSpPr>
            <p:grpSpPr>
              <a:xfrm>
                <a:off x="4324350" y="4105275"/>
                <a:ext cx="590550" cy="190500"/>
                <a:chOff x="4324350" y="4105275"/>
                <a:chExt cx="590550" cy="190500"/>
              </a:xfrm>
            </p:grpSpPr>
            <p:sp>
              <p:nvSpPr>
                <p:cNvPr id="256" name="갈매기형 수장 255"/>
                <p:cNvSpPr/>
                <p:nvPr/>
              </p:nvSpPr>
              <p:spPr>
                <a:xfrm flipH="1">
                  <a:off x="472440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갈매기형 수장 258"/>
                <p:cNvSpPr/>
                <p:nvPr/>
              </p:nvSpPr>
              <p:spPr>
                <a:xfrm flipH="1">
                  <a:off x="44386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갈매기형 수장 264"/>
                <p:cNvSpPr/>
                <p:nvPr/>
              </p:nvSpPr>
              <p:spPr>
                <a:xfrm flipH="1">
                  <a:off x="43243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8" name="그룹 62"/>
              <p:cNvGrpSpPr/>
              <p:nvPr/>
            </p:nvGrpSpPr>
            <p:grpSpPr>
              <a:xfrm rot="10800000">
                <a:off x="5800725" y="4105275"/>
                <a:ext cx="590550" cy="190500"/>
                <a:chOff x="4324350" y="4105275"/>
                <a:chExt cx="590550" cy="190500"/>
              </a:xfrm>
            </p:grpSpPr>
            <p:sp>
              <p:nvSpPr>
                <p:cNvPr id="250" name="갈매기형 수장 249"/>
                <p:cNvSpPr/>
                <p:nvPr/>
              </p:nvSpPr>
              <p:spPr>
                <a:xfrm flipH="1">
                  <a:off x="472440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갈매기형 수장 252"/>
                <p:cNvSpPr/>
                <p:nvPr/>
              </p:nvSpPr>
              <p:spPr>
                <a:xfrm flipH="1">
                  <a:off x="44386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갈매기형 수장 254"/>
                <p:cNvSpPr/>
                <p:nvPr/>
              </p:nvSpPr>
              <p:spPr>
                <a:xfrm flipH="1">
                  <a:off x="43243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2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 menu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1907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mode &gt; menu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DS_schedule_multi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288" name="그룹 108"/>
          <p:cNvGrpSpPr/>
          <p:nvPr/>
        </p:nvGrpSpPr>
        <p:grpSpPr>
          <a:xfrm>
            <a:off x="1794182" y="2063060"/>
            <a:ext cx="383223" cy="293414"/>
            <a:chOff x="712151" y="2886076"/>
            <a:chExt cx="383223" cy="293414"/>
          </a:xfrm>
        </p:grpSpPr>
        <p:sp>
          <p:nvSpPr>
            <p:cNvPr id="289" name="타원 28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3" name="오른쪽 화살표 292"/>
          <p:cNvSpPr/>
          <p:nvPr/>
        </p:nvSpPr>
        <p:spPr>
          <a:xfrm rot="1246018">
            <a:off x="2025261" y="2499764"/>
            <a:ext cx="1770747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곱셈 기호 293"/>
          <p:cNvSpPr/>
          <p:nvPr/>
        </p:nvSpPr>
        <p:spPr>
          <a:xfrm rot="5400000">
            <a:off x="6305548" y="1190625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곱셈 기호 294"/>
          <p:cNvSpPr/>
          <p:nvPr/>
        </p:nvSpPr>
        <p:spPr>
          <a:xfrm rot="5400000">
            <a:off x="6305548" y="2657475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곱셈 기호 295"/>
          <p:cNvSpPr/>
          <p:nvPr/>
        </p:nvSpPr>
        <p:spPr>
          <a:xfrm rot="5400000">
            <a:off x="6305548" y="417195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곱셈 기호 296"/>
          <p:cNvSpPr/>
          <p:nvPr/>
        </p:nvSpPr>
        <p:spPr>
          <a:xfrm rot="5400000">
            <a:off x="6486523" y="588645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곱셈 기호 297"/>
          <p:cNvSpPr/>
          <p:nvPr/>
        </p:nvSpPr>
        <p:spPr>
          <a:xfrm rot="5400000">
            <a:off x="2619373" y="588645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108"/>
          <p:cNvGrpSpPr/>
          <p:nvPr/>
        </p:nvGrpSpPr>
        <p:grpSpPr>
          <a:xfrm>
            <a:off x="670232" y="2272610"/>
            <a:ext cx="383223" cy="293414"/>
            <a:chOff x="712151" y="2886076"/>
            <a:chExt cx="383223" cy="293414"/>
          </a:xfrm>
        </p:grpSpPr>
        <p:sp>
          <p:nvSpPr>
            <p:cNvPr id="300" name="타원 29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2" name="오른쪽 화살표 301"/>
          <p:cNvSpPr/>
          <p:nvPr/>
        </p:nvSpPr>
        <p:spPr>
          <a:xfrm rot="5400000">
            <a:off x="-968966" y="4274790"/>
            <a:ext cx="3492000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오른쪽 화살표 302"/>
          <p:cNvSpPr/>
          <p:nvPr/>
        </p:nvSpPr>
        <p:spPr>
          <a:xfrm rot="17946527">
            <a:off x="1659318" y="4851343"/>
            <a:ext cx="2512362" cy="120392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7" name="그룹 108"/>
          <p:cNvGrpSpPr/>
          <p:nvPr/>
        </p:nvGrpSpPr>
        <p:grpSpPr>
          <a:xfrm>
            <a:off x="1794182" y="2482160"/>
            <a:ext cx="383223" cy="293414"/>
            <a:chOff x="712151" y="2886076"/>
            <a:chExt cx="383223" cy="293414"/>
          </a:xfrm>
        </p:grpSpPr>
        <p:sp>
          <p:nvSpPr>
            <p:cNvPr id="308" name="타원 30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0" name="오른쪽 화살표 309"/>
          <p:cNvSpPr/>
          <p:nvPr/>
        </p:nvSpPr>
        <p:spPr>
          <a:xfrm rot="20219132">
            <a:off x="2034785" y="2252113"/>
            <a:ext cx="1770747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1" name="그룹 56"/>
          <p:cNvGrpSpPr/>
          <p:nvPr/>
        </p:nvGrpSpPr>
        <p:grpSpPr>
          <a:xfrm>
            <a:off x="1805764" y="2712452"/>
            <a:ext cx="383223" cy="293414"/>
            <a:chOff x="1329493" y="2807073"/>
            <a:chExt cx="383223" cy="293414"/>
          </a:xfrm>
        </p:grpSpPr>
        <p:sp>
          <p:nvSpPr>
            <p:cNvPr id="312" name="직사각형 31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4" name="그룹 108"/>
          <p:cNvGrpSpPr/>
          <p:nvPr/>
        </p:nvGrpSpPr>
        <p:grpSpPr>
          <a:xfrm>
            <a:off x="1794182" y="2958410"/>
            <a:ext cx="383223" cy="293414"/>
            <a:chOff x="712151" y="2886076"/>
            <a:chExt cx="383223" cy="293414"/>
          </a:xfrm>
        </p:grpSpPr>
        <p:sp>
          <p:nvSpPr>
            <p:cNvPr id="315" name="타원 31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7" name="오른쪽 화살표 316"/>
          <p:cNvSpPr/>
          <p:nvPr/>
        </p:nvSpPr>
        <p:spPr>
          <a:xfrm rot="3506417">
            <a:off x="1300919" y="4464518"/>
            <a:ext cx="3058576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8" name="그룹 108"/>
          <p:cNvGrpSpPr/>
          <p:nvPr/>
        </p:nvGrpSpPr>
        <p:grpSpPr>
          <a:xfrm>
            <a:off x="1594157" y="3158435"/>
            <a:ext cx="383223" cy="293414"/>
            <a:chOff x="712151" y="2886076"/>
            <a:chExt cx="383223" cy="293414"/>
          </a:xfrm>
        </p:grpSpPr>
        <p:sp>
          <p:nvSpPr>
            <p:cNvPr id="319" name="타원 31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1" name="오른쪽 화살표 320"/>
          <p:cNvSpPr/>
          <p:nvPr/>
        </p:nvSpPr>
        <p:spPr>
          <a:xfrm rot="1444302">
            <a:off x="1735852" y="3760832"/>
            <a:ext cx="2160221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TextBox 321"/>
          <p:cNvSpPr txBox="1"/>
          <p:nvPr/>
        </p:nvSpPr>
        <p:spPr>
          <a:xfrm>
            <a:off x="219075" y="1033528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*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해당 팝업들은 모두 화면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정중앙에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노출되는 것으로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같은 메뉴에서 파생되었음을 알리기 위해 한 페이지에 모두 표기하였음 </a:t>
            </a:r>
          </a:p>
        </p:txBody>
      </p:sp>
    </p:spTree>
    <p:extLst>
      <p:ext uri="{BB962C8B-B14F-4D97-AF65-F5344CB8AC3E}">
        <p14:creationId xmlns:p14="http://schemas.microsoft.com/office/powerpoint/2010/main" val="27552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0700" y="4171950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머라고 말을 하지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3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800" dirty="0" smtClean="0"/>
              <a:t> Information</a:t>
            </a: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1508" y="770053"/>
          <a:ext cx="8325291" cy="303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97"/>
                <a:gridCol w="1125197"/>
                <a:gridCol w="3916632"/>
                <a:gridCol w="2158265"/>
              </a:tblGrid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기호 및 표시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정의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 ID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페이지의 화면 </a:t>
                      </a:r>
                      <a:r>
                        <a:rPr lang="en-US" altLang="ko-KR" sz="800" dirty="0" smtClean="0"/>
                        <a:t>ID </a:t>
                      </a:r>
                      <a:r>
                        <a:rPr lang="ko-KR" altLang="en-US" sz="800" dirty="0" smtClean="0"/>
                        <a:t>정의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PATH / LOCATION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PATH / LOCATION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페이지로 들어가는 경로 및 위치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MENU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MENU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페이지가 위치하고 있는 메뉴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 위치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페이지내의 설명이 필요한 부분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페이지내의 링크로 연결되는 부분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현재 선택되어 있는 메뉴 혹은 버튼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수정항목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문서 작성 후 </a:t>
                      </a:r>
                      <a:r>
                        <a:rPr lang="ko-KR" altLang="en-US" sz="800" dirty="0" err="1" smtClean="0"/>
                        <a:t>업데이트시에</a:t>
                      </a:r>
                      <a:r>
                        <a:rPr lang="ko-KR" altLang="en-US" sz="800" dirty="0" smtClean="0"/>
                        <a:t> 수정된 항목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108"/>
          <p:cNvGrpSpPr/>
          <p:nvPr/>
        </p:nvGrpSpPr>
        <p:grpSpPr>
          <a:xfrm>
            <a:off x="799034" y="2440745"/>
            <a:ext cx="383223" cy="293414"/>
            <a:chOff x="712151" y="2886076"/>
            <a:chExt cx="383223" cy="293414"/>
          </a:xfrm>
        </p:grpSpPr>
        <p:sp>
          <p:nvSpPr>
            <p:cNvPr id="7" name="타원 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56"/>
          <p:cNvGrpSpPr/>
          <p:nvPr/>
        </p:nvGrpSpPr>
        <p:grpSpPr>
          <a:xfrm>
            <a:off x="791874" y="2772810"/>
            <a:ext cx="383223" cy="293414"/>
            <a:chOff x="1329493" y="2807073"/>
            <a:chExt cx="383223" cy="293414"/>
          </a:xfrm>
        </p:grpSpPr>
        <p:sp>
          <p:nvSpPr>
            <p:cNvPr id="12" name="직사각형 1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1489" y="3200399"/>
            <a:ext cx="483078" cy="18115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1489" y="3543299"/>
            <a:ext cx="483078" cy="18115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 rot="10800000">
            <a:off x="1446117" y="4350042"/>
            <a:ext cx="3816000" cy="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rot="16200000">
            <a:off x="353991" y="2892803"/>
            <a:ext cx="1440000" cy="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840" y="393018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</a:rPr>
              <a:t> Information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7840" y="1454063"/>
            <a:ext cx="215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</a:rPr>
              <a:t> Menu Structure </a:t>
            </a:r>
            <a:r>
              <a:rPr lang="en-US" altLang="ko-KR" sz="900" b="1" dirty="0" smtClean="0">
                <a:latin typeface="+mj-ea"/>
                <a:ea typeface="+mj-ea"/>
              </a:rPr>
              <a:t>(v1.0.0)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92734" y="720823"/>
            <a:ext cx="3680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화면 크기 </a:t>
            </a:r>
            <a:r>
              <a:rPr lang="en-US" altLang="ko-KR" sz="1000" dirty="0" smtClean="0">
                <a:latin typeface="+mj-ea"/>
                <a:ea typeface="+mj-ea"/>
              </a:rPr>
              <a:t>- </a:t>
            </a:r>
            <a:r>
              <a:rPr lang="ko-KR" altLang="en-US" sz="1000" dirty="0" smtClean="0">
                <a:latin typeface="+mj-ea"/>
                <a:ea typeface="+mj-ea"/>
              </a:rPr>
              <a:t>전체 디스플레이 약 </a:t>
            </a:r>
            <a:r>
              <a:rPr lang="en-US" altLang="ko-KR" sz="1000" dirty="0" smtClean="0">
                <a:latin typeface="+mj-ea"/>
                <a:ea typeface="+mj-ea"/>
              </a:rPr>
              <a:t>80</a:t>
            </a:r>
            <a:r>
              <a:rPr lang="ko-KR" altLang="en-US" sz="1000" dirty="0" smtClean="0">
                <a:latin typeface="+mj-ea"/>
                <a:ea typeface="+mj-ea"/>
              </a:rPr>
              <a:t>인치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상황에 따라 유동적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화면 비율 </a:t>
            </a:r>
            <a:r>
              <a:rPr lang="en-US" altLang="ko-KR" sz="1000" dirty="0" smtClean="0">
                <a:latin typeface="+mj-ea"/>
                <a:ea typeface="+mj-ea"/>
              </a:rPr>
              <a:t>- 16 : 9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 rot="10800000">
            <a:off x="1446117" y="2812208"/>
            <a:ext cx="3816000" cy="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05446" y="1906430"/>
            <a:ext cx="1337090" cy="4485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browser Mode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05446" y="2604930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선택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998457" y="2587917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클립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591468" y="2587917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다큐먼트 클립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184480" y="2587917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 보기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5446" y="4125755"/>
            <a:ext cx="1337090" cy="4485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Schedule Mode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5446" y="3303430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98457" y="4125755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1468" y="4125755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Sync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4480" y="4125755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1-1. Browser Mode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4392994" y="3484138"/>
            <a:ext cx="2783105" cy="17434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파일 선택</a:t>
            </a:r>
            <a:endParaRPr kumimoji="0" lang="en-US" altLang="ko-KR" sz="1200" dirty="0" smtClean="0">
              <a:solidFill>
                <a:srgbClr val="003755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이미지 클립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다큐먼트 클립</a:t>
            </a:r>
            <a:endParaRPr kumimoji="0" lang="en-US" altLang="ko-KR" sz="1200" dirty="0" smtClean="0">
              <a:solidFill>
                <a:srgbClr val="003755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 보기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97549"/>
              </p:ext>
            </p:extLst>
          </p:nvPr>
        </p:nvGraphicFramePr>
        <p:xfrm>
          <a:off x="6970816" y="1243544"/>
          <a:ext cx="2161309" cy="23774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스트리밍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파일 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랜덤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개수가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이하일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아예 없을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파일이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메시지로 화면 대체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이동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Image/Document/Log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바로 이동버튼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 내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</a:p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사방 모서리 클릭 시 전환 메뉴 노출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메뉴 선택 시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Brower mode &lt;-&gt;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Schedule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 전환됨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97366" y="528703"/>
            <a:ext cx="500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7451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DS_browser_files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64091" y="528416"/>
            <a:ext cx="2384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 첫 화면</a:t>
            </a: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파일 선택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err="1" smtClean="0">
                <a:latin typeface="+mn-ea"/>
                <a:ea typeface="+mn-ea"/>
              </a:rPr>
              <a:t>싱글모드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ko-KR" altLang="en-US" sz="900" dirty="0" err="1" smtClean="0">
                <a:latin typeface="+mn-ea"/>
                <a:ea typeface="+mn-ea"/>
              </a:rPr>
              <a:t>컨텐츠</a:t>
            </a:r>
            <a:r>
              <a:rPr lang="ko-KR" altLang="en-US" sz="900" dirty="0" smtClean="0">
                <a:latin typeface="+mn-ea"/>
                <a:ea typeface="+mn-ea"/>
              </a:rPr>
              <a:t> 파일을 선택할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75" name="그룹 103"/>
          <p:cNvGrpSpPr/>
          <p:nvPr/>
        </p:nvGrpSpPr>
        <p:grpSpPr>
          <a:xfrm>
            <a:off x="1437002" y="2524125"/>
            <a:ext cx="1988009" cy="1123627"/>
            <a:chOff x="1724024" y="2076450"/>
            <a:chExt cx="3524251" cy="1991915"/>
          </a:xfrm>
        </p:grpSpPr>
        <p:sp>
          <p:nvSpPr>
            <p:cNvPr id="79" name="직사각형 7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그룹 103"/>
          <p:cNvGrpSpPr/>
          <p:nvPr/>
        </p:nvGrpSpPr>
        <p:grpSpPr>
          <a:xfrm>
            <a:off x="2789246" y="3819219"/>
            <a:ext cx="1381865" cy="781033"/>
            <a:chOff x="1724024" y="2076450"/>
            <a:chExt cx="3524251" cy="1991915"/>
          </a:xfrm>
        </p:grpSpPr>
        <p:sp>
          <p:nvSpPr>
            <p:cNvPr id="95" name="직사각형 9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그룹 103"/>
          <p:cNvGrpSpPr/>
          <p:nvPr/>
        </p:nvGrpSpPr>
        <p:grpSpPr>
          <a:xfrm>
            <a:off x="3721453" y="2867025"/>
            <a:ext cx="1954304" cy="1104577"/>
            <a:chOff x="1724024" y="2076450"/>
            <a:chExt cx="3524251" cy="1991915"/>
          </a:xfrm>
        </p:grpSpPr>
        <p:sp>
          <p:nvSpPr>
            <p:cNvPr id="125" name="직사각형 12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08"/>
          <p:cNvGrpSpPr/>
          <p:nvPr/>
        </p:nvGrpSpPr>
        <p:grpSpPr>
          <a:xfrm>
            <a:off x="1305226" y="2378212"/>
            <a:ext cx="383223" cy="293414"/>
            <a:chOff x="712151" y="2886076"/>
            <a:chExt cx="383223" cy="293414"/>
          </a:xfrm>
        </p:grpSpPr>
        <p:sp>
          <p:nvSpPr>
            <p:cNvPr id="134" name="타원 13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668"/>
              </p:ext>
            </p:extLst>
          </p:nvPr>
        </p:nvGraphicFramePr>
        <p:xfrm>
          <a:off x="6966159" y="4181893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7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38" name="직사각형 137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0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41" name="직사각형 140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3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44" name="직사각형 14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4664091" y="4474252"/>
            <a:ext cx="1930359" cy="1436895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096240" y="4474252"/>
            <a:ext cx="801194" cy="252000"/>
            <a:chOff x="3067050" y="1038224"/>
            <a:chExt cx="801194" cy="252000"/>
          </a:xfrm>
        </p:grpSpPr>
        <p:sp>
          <p:nvSpPr>
            <p:cNvPr id="4" name="직사각형 3"/>
            <p:cNvSpPr/>
            <p:nvPr/>
          </p:nvSpPr>
          <p:spPr>
            <a:xfrm>
              <a:off x="3067050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341647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616244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2" name="그룹 108"/>
          <p:cNvGrpSpPr/>
          <p:nvPr/>
        </p:nvGrpSpPr>
        <p:grpSpPr>
          <a:xfrm>
            <a:off x="897365" y="4512012"/>
            <a:ext cx="383223" cy="293414"/>
            <a:chOff x="712151" y="2886076"/>
            <a:chExt cx="383223" cy="293414"/>
          </a:xfrm>
        </p:grpSpPr>
        <p:sp>
          <p:nvSpPr>
            <p:cNvPr id="63" name="타원 6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108"/>
          <p:cNvGrpSpPr/>
          <p:nvPr/>
        </p:nvGrpSpPr>
        <p:grpSpPr>
          <a:xfrm>
            <a:off x="6431938" y="1340188"/>
            <a:ext cx="383223" cy="293414"/>
            <a:chOff x="712151" y="2886076"/>
            <a:chExt cx="383223" cy="293414"/>
          </a:xfrm>
        </p:grpSpPr>
        <p:sp>
          <p:nvSpPr>
            <p:cNvPr id="74" name="타원 7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108"/>
          <p:cNvGrpSpPr/>
          <p:nvPr/>
        </p:nvGrpSpPr>
        <p:grpSpPr>
          <a:xfrm>
            <a:off x="354906" y="4788388"/>
            <a:ext cx="383223" cy="293414"/>
            <a:chOff x="712151" y="2886076"/>
            <a:chExt cx="383223" cy="293414"/>
          </a:xfrm>
        </p:grpSpPr>
        <p:sp>
          <p:nvSpPr>
            <p:cNvPr id="84" name="타원 8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108"/>
          <p:cNvGrpSpPr/>
          <p:nvPr/>
        </p:nvGrpSpPr>
        <p:grpSpPr>
          <a:xfrm>
            <a:off x="6573176" y="4760212"/>
            <a:ext cx="383223" cy="293414"/>
            <a:chOff x="712151" y="2886076"/>
            <a:chExt cx="383223" cy="293414"/>
          </a:xfrm>
        </p:grpSpPr>
        <p:sp>
          <p:nvSpPr>
            <p:cNvPr id="91" name="타원 9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6666" y="1614385"/>
            <a:ext cx="245019" cy="170031"/>
            <a:chOff x="3001973" y="1143000"/>
            <a:chExt cx="490037" cy="340062"/>
          </a:xfrm>
        </p:grpSpPr>
        <p:sp>
          <p:nvSpPr>
            <p:cNvPr id="15" name="오른쪽 화살표 14"/>
            <p:cNvSpPr/>
            <p:nvPr/>
          </p:nvSpPr>
          <p:spPr>
            <a:xfrm>
              <a:off x="3137451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오른쪽 화살표 93"/>
            <p:cNvSpPr/>
            <p:nvPr/>
          </p:nvSpPr>
          <p:spPr>
            <a:xfrm flipH="1">
              <a:off x="3001973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519768" y="1614385"/>
            <a:ext cx="245019" cy="170031"/>
            <a:chOff x="3001973" y="1143000"/>
            <a:chExt cx="490037" cy="340062"/>
          </a:xfrm>
        </p:grpSpPr>
        <p:sp>
          <p:nvSpPr>
            <p:cNvPr id="97" name="오른쪽 화살표 96"/>
            <p:cNvSpPr/>
            <p:nvPr/>
          </p:nvSpPr>
          <p:spPr>
            <a:xfrm>
              <a:off x="3137451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오른쪽 화살표 100"/>
            <p:cNvSpPr/>
            <p:nvPr/>
          </p:nvSpPr>
          <p:spPr>
            <a:xfrm flipH="1">
              <a:off x="3001973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16666" y="5079402"/>
            <a:ext cx="245019" cy="170031"/>
            <a:chOff x="3001973" y="1143000"/>
            <a:chExt cx="490037" cy="340062"/>
          </a:xfrm>
        </p:grpSpPr>
        <p:sp>
          <p:nvSpPr>
            <p:cNvPr id="103" name="오른쪽 화살표 102"/>
            <p:cNvSpPr/>
            <p:nvPr/>
          </p:nvSpPr>
          <p:spPr>
            <a:xfrm>
              <a:off x="3137451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오른쪽 화살표 103"/>
            <p:cNvSpPr/>
            <p:nvPr/>
          </p:nvSpPr>
          <p:spPr>
            <a:xfrm flipH="1">
              <a:off x="3001973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519768" y="5078251"/>
            <a:ext cx="245019" cy="170031"/>
            <a:chOff x="3001973" y="1143000"/>
            <a:chExt cx="490037" cy="340062"/>
          </a:xfrm>
        </p:grpSpPr>
        <p:sp>
          <p:nvSpPr>
            <p:cNvPr id="108" name="오른쪽 화살표 107"/>
            <p:cNvSpPr/>
            <p:nvPr/>
          </p:nvSpPr>
          <p:spPr>
            <a:xfrm>
              <a:off x="3137451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오른쪽 화살표 108"/>
            <p:cNvSpPr/>
            <p:nvPr/>
          </p:nvSpPr>
          <p:spPr>
            <a:xfrm flipH="1">
              <a:off x="3001973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108"/>
          <p:cNvGrpSpPr/>
          <p:nvPr/>
        </p:nvGrpSpPr>
        <p:grpSpPr>
          <a:xfrm>
            <a:off x="398245" y="1387372"/>
            <a:ext cx="383223" cy="293414"/>
            <a:chOff x="712151" y="2886076"/>
            <a:chExt cx="383223" cy="293414"/>
          </a:xfrm>
        </p:grpSpPr>
        <p:sp>
          <p:nvSpPr>
            <p:cNvPr id="71" name="타원 7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328543" y="5056725"/>
            <a:ext cx="819172" cy="819172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157151" y="1743948"/>
            <a:ext cx="819172" cy="819172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6355201" y="5163192"/>
            <a:ext cx="819172" cy="819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4450" y="5634148"/>
            <a:ext cx="2149948" cy="553998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[2013.09.31]</a:t>
            </a:r>
          </a:p>
          <a:p>
            <a:r>
              <a:rPr lang="ko-KR" altLang="en-US" dirty="0"/>
              <a:t>영상 클립의  썸네일 이미지 표시</a:t>
            </a:r>
            <a:endParaRPr lang="en-US" altLang="ko-KR" dirty="0"/>
          </a:p>
          <a:p>
            <a:r>
              <a:rPr lang="ko-KR" altLang="en-US" dirty="0"/>
              <a:t>영상 클립들 중 랜덤으로 </a:t>
            </a:r>
            <a:r>
              <a:rPr lang="en-US" altLang="ko-KR" dirty="0"/>
              <a:t>3</a:t>
            </a:r>
            <a:r>
              <a:rPr lang="ko-KR" altLang="en-US" dirty="0"/>
              <a:t>개 표시</a:t>
            </a: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6262701" y="1714992"/>
            <a:ext cx="819172" cy="8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748"/>
              </p:ext>
            </p:extLst>
          </p:nvPr>
        </p:nvGraphicFramePr>
        <p:xfrm>
          <a:off x="6970816" y="1243544"/>
          <a:ext cx="2161309" cy="33963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회전이 자유롭게 가능하며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상태에서 재생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아이콘 등으로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컨텐츠임을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표시해줌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파일 리스트 페이지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파일 자유자재 이동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[2013.09.31]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파일의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분할 영상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하나의 영상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인지에 대한 표시 아이콘 필요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/Remote toggle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바둑판 모양으로 재 정렬 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DS_browser_files_list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파일 선택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85281"/>
              </p:ext>
            </p:extLst>
          </p:nvPr>
        </p:nvGraphicFramePr>
        <p:xfrm>
          <a:off x="6968490" y="4957827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플레이 아이콘 클릭 시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DS_play_singlemode_main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879035" y="528703"/>
            <a:ext cx="8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37451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45833" y="528416"/>
            <a:ext cx="1164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 리스트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1521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96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02" name="직사각형 10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이등변 삼각형 118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72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76" name="직사각형 17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81" name="타원 180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이등변 삼각형 181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96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200" name="직사각형 19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05" name="타원 204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이등변 삼각형 205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20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224" name="직사각형 223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5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29" name="타원 228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이등변 삼각형 229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32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236" name="직사각형 23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7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41" name="타원 240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이등변 삼각형 241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44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248" name="직사각형 24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9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53" name="타원 252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이등변 삼각형 253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56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60" name="직사각형 25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62" name="직선 연결선 26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65" name="타원 264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이등변 삼각형 265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68" name="갈매기형 수장 26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갈매기형 수장 26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7" name="그룹 276"/>
          <p:cNvGrpSpPr/>
          <p:nvPr/>
        </p:nvGrpSpPr>
        <p:grpSpPr>
          <a:xfrm>
            <a:off x="3898470" y="4499705"/>
            <a:ext cx="291056" cy="153888"/>
            <a:chOff x="3885770" y="4434879"/>
            <a:chExt cx="291056" cy="153888"/>
          </a:xfrm>
        </p:grpSpPr>
        <p:sp>
          <p:nvSpPr>
            <p:cNvPr id="278" name="모서리가 둥근 직사각형 277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grpSp>
        <p:nvGrpSpPr>
          <p:cNvPr id="283" name="그룹 282"/>
          <p:cNvGrpSpPr/>
          <p:nvPr/>
        </p:nvGrpSpPr>
        <p:grpSpPr>
          <a:xfrm>
            <a:off x="1085623" y="2622424"/>
            <a:ext cx="1289709" cy="74911"/>
            <a:chOff x="1591264" y="4300731"/>
            <a:chExt cx="3686386" cy="214118"/>
          </a:xfrm>
        </p:grpSpPr>
        <p:sp>
          <p:nvSpPr>
            <p:cNvPr id="284" name="모서리가 둥근 직사각형 283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5" name="모서리가 둥근 직사각형 284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Oasis - Champagne Supernova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2835140" y="2622424"/>
            <a:ext cx="1289709" cy="74911"/>
            <a:chOff x="1591264" y="4300731"/>
            <a:chExt cx="3686386" cy="214118"/>
          </a:xfrm>
        </p:grpSpPr>
        <p:sp>
          <p:nvSpPr>
            <p:cNvPr id="287" name="모서리가 둥근 직사각형 286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8" name="모서리가 둥근 직사각형 287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두산베어스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v4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기원 영상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80786" y="1971677"/>
            <a:ext cx="1374040" cy="775650"/>
            <a:chOff x="4580786" y="1971677"/>
            <a:chExt cx="1374040" cy="775650"/>
          </a:xfrm>
        </p:grpSpPr>
        <p:grpSp>
          <p:nvGrpSpPr>
            <p:cNvPr id="184" name="그룹 103"/>
            <p:cNvGrpSpPr/>
            <p:nvPr/>
          </p:nvGrpSpPr>
          <p:grpSpPr>
            <a:xfrm>
              <a:off x="4580786" y="1971677"/>
              <a:ext cx="1372340" cy="775650"/>
              <a:chOff x="1724024" y="2076450"/>
              <a:chExt cx="3524251" cy="1991915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1724024" y="2085974"/>
                <a:ext cx="3524251" cy="19823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" name="그룹 188"/>
              <p:cNvGrpSpPr/>
              <p:nvPr/>
            </p:nvGrpSpPr>
            <p:grpSpPr>
              <a:xfrm>
                <a:off x="1724025" y="2076450"/>
                <a:ext cx="3524250" cy="1971675"/>
                <a:chOff x="1724025" y="2076450"/>
                <a:chExt cx="3524250" cy="1971675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>
                  <a:off x="1733550" y="2076450"/>
                  <a:ext cx="3514725" cy="19716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/>
                <p:cNvCxnSpPr/>
                <p:nvPr/>
              </p:nvCxnSpPr>
              <p:spPr>
                <a:xfrm flipV="1">
                  <a:off x="1724025" y="2076450"/>
                  <a:ext cx="3514725" cy="19716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그룹 98"/>
                <p:cNvGrpSpPr/>
                <p:nvPr/>
              </p:nvGrpSpPr>
              <p:grpSpPr>
                <a:xfrm>
                  <a:off x="3219451" y="2800351"/>
                  <a:ext cx="552450" cy="552450"/>
                  <a:chOff x="7324725" y="5191125"/>
                  <a:chExt cx="638175" cy="638175"/>
                </a:xfrm>
              </p:grpSpPr>
              <p:sp>
                <p:nvSpPr>
                  <p:cNvPr id="193" name="타원 192"/>
                  <p:cNvSpPr/>
                  <p:nvPr/>
                </p:nvSpPr>
                <p:spPr>
                  <a:xfrm>
                    <a:off x="7324725" y="5191125"/>
                    <a:ext cx="638175" cy="63817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4" name="이등변 삼각형 193"/>
                  <p:cNvSpPr/>
                  <p:nvPr/>
                </p:nvSpPr>
                <p:spPr>
                  <a:xfrm rot="5400000">
                    <a:off x="7540751" y="5372100"/>
                    <a:ext cx="320421" cy="276225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74" name="그룹 273"/>
            <p:cNvGrpSpPr/>
            <p:nvPr/>
          </p:nvGrpSpPr>
          <p:grpSpPr>
            <a:xfrm>
              <a:off x="5663770" y="2588093"/>
              <a:ext cx="291056" cy="153888"/>
              <a:chOff x="3885770" y="4434879"/>
              <a:chExt cx="291056" cy="153888"/>
            </a:xfrm>
          </p:grpSpPr>
          <p:sp>
            <p:nvSpPr>
              <p:cNvPr id="275" name="모서리가 둥근 직사각형 274"/>
              <p:cNvSpPr/>
              <p:nvPr/>
            </p:nvSpPr>
            <p:spPr>
              <a:xfrm>
                <a:off x="3952413" y="4474564"/>
                <a:ext cx="163837" cy="803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3885770" y="4434879"/>
                <a:ext cx="291056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400" b="1" dirty="0" smtClean="0">
                    <a:latin typeface="+mn-ea"/>
                    <a:ea typeface="+mn-ea"/>
                  </a:rPr>
                  <a:t>3D</a:t>
                </a:r>
                <a:endParaRPr lang="ko-KR" altLang="en-US" sz="400" b="1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89" name="그룹 288"/>
            <p:cNvGrpSpPr/>
            <p:nvPr/>
          </p:nvGrpSpPr>
          <p:grpSpPr>
            <a:xfrm>
              <a:off x="4621654" y="2622421"/>
              <a:ext cx="1073709" cy="74911"/>
              <a:chOff x="1561046" y="4300723"/>
              <a:chExt cx="3068992" cy="214118"/>
            </a:xfrm>
          </p:grpSpPr>
          <p:sp>
            <p:nvSpPr>
              <p:cNvPr id="290" name="모서리가 둥근 직사각형 289"/>
              <p:cNvSpPr/>
              <p:nvPr/>
            </p:nvSpPr>
            <p:spPr>
              <a:xfrm>
                <a:off x="1561046" y="4300723"/>
                <a:ext cx="617395" cy="21411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" b="1" dirty="0" smtClean="0">
                    <a:solidFill>
                      <a:schemeClr val="tx1"/>
                    </a:solidFill>
                    <a:latin typeface="+mn-ea"/>
                  </a:rPr>
                  <a:t>03:35</a:t>
                </a:r>
                <a:endParaRPr lang="ko-KR" altLang="en-US" sz="1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2263358" y="4310261"/>
                <a:ext cx="2366680" cy="19506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b="1" dirty="0" err="1" smtClean="0">
                    <a:solidFill>
                      <a:schemeClr val="tx1"/>
                    </a:solidFill>
                    <a:latin typeface="+mn-ea"/>
                  </a:rPr>
                  <a:t>Sigur</a:t>
                </a:r>
                <a:r>
                  <a:rPr lang="en-US" altLang="ko-KR" sz="300" b="1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300" b="1" dirty="0" err="1" smtClean="0">
                    <a:solidFill>
                      <a:schemeClr val="tx1"/>
                    </a:solidFill>
                    <a:latin typeface="+mn-ea"/>
                  </a:rPr>
                  <a:t>Ros</a:t>
                </a:r>
                <a:r>
                  <a:rPr lang="en-US" altLang="ko-KR" sz="300" b="1" dirty="0" smtClean="0">
                    <a:solidFill>
                      <a:schemeClr val="tx1"/>
                    </a:solidFill>
                    <a:latin typeface="+mn-ea"/>
                  </a:rPr>
                  <a:t> - </a:t>
                </a:r>
                <a:r>
                  <a:rPr lang="en-US" altLang="ko-KR" sz="300" b="1" dirty="0" err="1" smtClean="0">
                    <a:solidFill>
                      <a:schemeClr val="tx1"/>
                    </a:solidFill>
                    <a:latin typeface="+mn-ea"/>
                  </a:rPr>
                  <a:t>Hoppipolla</a:t>
                </a:r>
                <a:r>
                  <a:rPr lang="en-US" altLang="ko-KR" sz="300" b="1" dirty="0" smtClean="0">
                    <a:solidFill>
                      <a:schemeClr val="tx1"/>
                    </a:solidFill>
                    <a:latin typeface="+mn-ea"/>
                  </a:rPr>
                  <a:t> Live</a:t>
                </a:r>
                <a:endParaRPr lang="ko-KR" altLang="en-US" sz="3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1085623" y="3589679"/>
            <a:ext cx="1289709" cy="74911"/>
            <a:chOff x="1591264" y="4300731"/>
            <a:chExt cx="3686386" cy="214118"/>
          </a:xfrm>
        </p:grpSpPr>
        <p:sp>
          <p:nvSpPr>
            <p:cNvPr id="293" name="모서리가 둥근 직사각형 292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4" name="모서리가 둥근 직사각형 293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데이브레이크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들었다 놨다</a:t>
              </a: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4621655" y="3589679"/>
            <a:ext cx="1289709" cy="74911"/>
            <a:chOff x="1591264" y="4300731"/>
            <a:chExt cx="3686386" cy="214118"/>
          </a:xfrm>
        </p:grpSpPr>
        <p:sp>
          <p:nvSpPr>
            <p:cNvPr id="296" name="모서리가 둥근 직사각형 295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7" name="모서리가 둥근 직사각형 296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Acidman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Water Room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1085623" y="4541078"/>
            <a:ext cx="1289709" cy="74911"/>
            <a:chOff x="1591264" y="4300731"/>
            <a:chExt cx="3686386" cy="214118"/>
          </a:xfrm>
        </p:grpSpPr>
        <p:sp>
          <p:nvSpPr>
            <p:cNvPr id="299" name="모서리가 둥근 직사각형 298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양의지 결승타 모음</a:t>
              </a: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2829012" y="4541078"/>
            <a:ext cx="1109709" cy="74911"/>
            <a:chOff x="1591264" y="4300731"/>
            <a:chExt cx="3171891" cy="214118"/>
          </a:xfrm>
        </p:grpSpPr>
        <p:sp>
          <p:nvSpPr>
            <p:cNvPr id="302" name="모서리가 둥근 직사각형 301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3" name="모서리가 둥근 직사각형 302"/>
            <p:cNvSpPr/>
            <p:nvPr/>
          </p:nvSpPr>
          <p:spPr>
            <a:xfrm>
              <a:off x="2293576" y="4310261"/>
              <a:ext cx="2469579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Justice - DVNO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4622643" y="4541078"/>
            <a:ext cx="1289709" cy="74911"/>
            <a:chOff x="1591264" y="4300731"/>
            <a:chExt cx="3686386" cy="214118"/>
          </a:xfrm>
        </p:grpSpPr>
        <p:sp>
          <p:nvSpPr>
            <p:cNvPr id="305" name="모서리가 둥근 직사각형 304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6" name="모서리가 둥근 직사각형 305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Elliott Smith - See you in heaven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38" name="그룹 108"/>
          <p:cNvGrpSpPr/>
          <p:nvPr/>
        </p:nvGrpSpPr>
        <p:grpSpPr>
          <a:xfrm>
            <a:off x="347689" y="3033820"/>
            <a:ext cx="383223" cy="293414"/>
            <a:chOff x="712151" y="2886076"/>
            <a:chExt cx="383223" cy="293414"/>
          </a:xfrm>
        </p:grpSpPr>
        <p:sp>
          <p:nvSpPr>
            <p:cNvPr id="339" name="타원 3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2" name="그룹 108"/>
          <p:cNvGrpSpPr/>
          <p:nvPr/>
        </p:nvGrpSpPr>
        <p:grpSpPr>
          <a:xfrm>
            <a:off x="436143" y="1848174"/>
            <a:ext cx="383223" cy="293414"/>
            <a:chOff x="712151" y="2886076"/>
            <a:chExt cx="383223" cy="293414"/>
          </a:xfrm>
        </p:grpSpPr>
        <p:sp>
          <p:nvSpPr>
            <p:cNvPr id="343" name="타원 3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6" name="그룹 108"/>
          <p:cNvGrpSpPr/>
          <p:nvPr/>
        </p:nvGrpSpPr>
        <p:grpSpPr>
          <a:xfrm>
            <a:off x="6161891" y="4526190"/>
            <a:ext cx="383223" cy="293414"/>
            <a:chOff x="712151" y="2886076"/>
            <a:chExt cx="383223" cy="293414"/>
          </a:xfrm>
        </p:grpSpPr>
        <p:sp>
          <p:nvSpPr>
            <p:cNvPr id="347" name="타원 3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9" name="그룹 108"/>
          <p:cNvGrpSpPr/>
          <p:nvPr/>
        </p:nvGrpSpPr>
        <p:grpSpPr>
          <a:xfrm>
            <a:off x="6282663" y="3033820"/>
            <a:ext cx="383223" cy="293414"/>
            <a:chOff x="712151" y="2886076"/>
            <a:chExt cx="383223" cy="293414"/>
          </a:xfrm>
        </p:grpSpPr>
        <p:sp>
          <p:nvSpPr>
            <p:cNvPr id="350" name="타원 34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5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8" name="그룹 108"/>
          <p:cNvGrpSpPr/>
          <p:nvPr/>
        </p:nvGrpSpPr>
        <p:grpSpPr>
          <a:xfrm>
            <a:off x="5756450" y="4888500"/>
            <a:ext cx="383223" cy="293414"/>
            <a:chOff x="712151" y="2886076"/>
            <a:chExt cx="383223" cy="293414"/>
          </a:xfrm>
        </p:grpSpPr>
        <p:sp>
          <p:nvSpPr>
            <p:cNvPr id="359" name="타원 3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1103911" y="2031561"/>
            <a:ext cx="255334" cy="1489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03195" y="2002283"/>
            <a:ext cx="4573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600" b="1" dirty="0" smtClean="0">
                <a:latin typeface="+mn-ea"/>
                <a:ea typeface="+mn-ea"/>
              </a:rPr>
              <a:t>3D</a:t>
            </a:r>
            <a:endParaRPr lang="ko-KR" altLang="en-US" sz="600" b="1" dirty="0" smtClean="0">
              <a:latin typeface="+mn-ea"/>
              <a:ea typeface="+mn-ea"/>
            </a:endParaRPr>
          </a:p>
        </p:txBody>
      </p:sp>
      <p:grpSp>
        <p:nvGrpSpPr>
          <p:cNvPr id="154" name="그룹 108"/>
          <p:cNvGrpSpPr/>
          <p:nvPr/>
        </p:nvGrpSpPr>
        <p:grpSpPr>
          <a:xfrm>
            <a:off x="1280568" y="1812600"/>
            <a:ext cx="383223" cy="293414"/>
            <a:chOff x="712151" y="2886076"/>
            <a:chExt cx="383223" cy="293414"/>
          </a:xfrm>
        </p:grpSpPr>
        <p:sp>
          <p:nvSpPr>
            <p:cNvPr id="155" name="타원 15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62602" y="2009463"/>
            <a:ext cx="255334" cy="148907"/>
            <a:chOff x="2147515" y="1187011"/>
            <a:chExt cx="255334" cy="148907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2147515" y="1187011"/>
              <a:ext cx="255334" cy="1489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/>
            <p:cNvCxnSpPr>
              <a:stCxn id="161" idx="0"/>
              <a:endCxn id="161" idx="2"/>
            </p:cNvCxnSpPr>
            <p:nvPr/>
          </p:nvCxnSpPr>
          <p:spPr>
            <a:xfrm>
              <a:off x="2275182" y="1187011"/>
              <a:ext cx="0" cy="14890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161" idx="1"/>
              <a:endCxn id="161" idx="3"/>
            </p:cNvCxnSpPr>
            <p:nvPr/>
          </p:nvCxnSpPr>
          <p:spPr>
            <a:xfrm>
              <a:off x="2147515" y="1261465"/>
              <a:ext cx="25533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08"/>
          <p:cNvGrpSpPr/>
          <p:nvPr/>
        </p:nvGrpSpPr>
        <p:grpSpPr>
          <a:xfrm>
            <a:off x="3039043" y="1788176"/>
            <a:ext cx="383223" cy="293414"/>
            <a:chOff x="712151" y="2886076"/>
            <a:chExt cx="383223" cy="293414"/>
          </a:xfrm>
        </p:grpSpPr>
        <p:sp>
          <p:nvSpPr>
            <p:cNvPr id="166" name="타원 16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3" name="그룹 103"/>
          <p:cNvGrpSpPr/>
          <p:nvPr/>
        </p:nvGrpSpPr>
        <p:grpSpPr>
          <a:xfrm>
            <a:off x="2802471" y="2921059"/>
            <a:ext cx="1372340" cy="775650"/>
            <a:chOff x="1724024" y="2076450"/>
            <a:chExt cx="3524251" cy="1991915"/>
          </a:xfrm>
        </p:grpSpPr>
        <p:sp>
          <p:nvSpPr>
            <p:cNvPr id="221" name="직사각형 22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2" name="그룹 221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3" name="직선 연결선 22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3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34" name="타원 233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이등변 삼각형 234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43" name="그룹 242"/>
          <p:cNvGrpSpPr/>
          <p:nvPr/>
        </p:nvGrpSpPr>
        <p:grpSpPr>
          <a:xfrm>
            <a:off x="2835140" y="3573164"/>
            <a:ext cx="1289709" cy="74911"/>
            <a:chOff x="1591264" y="4300731"/>
            <a:chExt cx="3686386" cy="214118"/>
          </a:xfrm>
        </p:grpSpPr>
        <p:sp>
          <p:nvSpPr>
            <p:cNvPr id="245" name="모서리가 둥근 직사각형 244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두산베어스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v4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기원 영상</a:t>
              </a:r>
            </a:p>
          </p:txBody>
        </p:sp>
      </p:grpSp>
      <p:grpSp>
        <p:nvGrpSpPr>
          <p:cNvPr id="352" name="그룹 56"/>
          <p:cNvGrpSpPr/>
          <p:nvPr/>
        </p:nvGrpSpPr>
        <p:grpSpPr>
          <a:xfrm>
            <a:off x="3526725" y="2963087"/>
            <a:ext cx="383223" cy="293414"/>
            <a:chOff x="1329493" y="2807073"/>
            <a:chExt cx="383223" cy="293414"/>
          </a:xfrm>
        </p:grpSpPr>
        <p:sp>
          <p:nvSpPr>
            <p:cNvPr id="353" name="직사각형 35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40703" y="1660415"/>
            <a:ext cx="1163302" cy="216000"/>
            <a:chOff x="9533272" y="297878"/>
            <a:chExt cx="1163302" cy="287147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10080959" y="297878"/>
              <a:ext cx="615615" cy="2871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Remote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9533272" y="297878"/>
              <a:ext cx="615615" cy="28714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</a:rPr>
                <a:t>Local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그룹 108"/>
          <p:cNvGrpSpPr/>
          <p:nvPr/>
        </p:nvGrpSpPr>
        <p:grpSpPr>
          <a:xfrm>
            <a:off x="5702638" y="1479870"/>
            <a:ext cx="383223" cy="293414"/>
            <a:chOff x="712151" y="2886076"/>
            <a:chExt cx="383223" cy="293414"/>
          </a:xfrm>
        </p:grpSpPr>
        <p:sp>
          <p:nvSpPr>
            <p:cNvPr id="199" name="타원 19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7293736" y="3711604"/>
            <a:ext cx="255334" cy="148907"/>
            <a:chOff x="2147515" y="1187011"/>
            <a:chExt cx="255334" cy="148907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2147515" y="1187011"/>
              <a:ext cx="255334" cy="1489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10" name="직선 연결선 209"/>
            <p:cNvCxnSpPr>
              <a:stCxn id="209" idx="0"/>
              <a:endCxn id="209" idx="2"/>
            </p:cNvCxnSpPr>
            <p:nvPr/>
          </p:nvCxnSpPr>
          <p:spPr>
            <a:xfrm>
              <a:off x="2275182" y="1187011"/>
              <a:ext cx="0" cy="14890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9" idx="1"/>
              <a:endCxn id="209" idx="3"/>
            </p:cNvCxnSpPr>
            <p:nvPr/>
          </p:nvCxnSpPr>
          <p:spPr>
            <a:xfrm>
              <a:off x="2147515" y="1261465"/>
              <a:ext cx="25533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모서리가 둥근 직사각형 211"/>
          <p:cNvSpPr/>
          <p:nvPr/>
        </p:nvSpPr>
        <p:spPr>
          <a:xfrm>
            <a:off x="7692434" y="3712720"/>
            <a:ext cx="255334" cy="1489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424673" y="4927544"/>
            <a:ext cx="241595" cy="235005"/>
            <a:chOff x="2698681" y="4927544"/>
            <a:chExt cx="276952" cy="269398"/>
          </a:xfrm>
        </p:grpSpPr>
        <p:sp>
          <p:nvSpPr>
            <p:cNvPr id="10" name="직사각형 9"/>
            <p:cNvSpPr/>
            <p:nvPr/>
          </p:nvSpPr>
          <p:spPr>
            <a:xfrm>
              <a:off x="2698771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801202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2903633" y="4927544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2698681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801112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903543" y="5027810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698771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2801202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2903633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108"/>
          <p:cNvGrpSpPr/>
          <p:nvPr/>
        </p:nvGrpSpPr>
        <p:grpSpPr>
          <a:xfrm>
            <a:off x="3179645" y="4691445"/>
            <a:ext cx="383223" cy="293414"/>
            <a:chOff x="712151" y="2886076"/>
            <a:chExt cx="383223" cy="293414"/>
          </a:xfrm>
        </p:grpSpPr>
        <p:sp>
          <p:nvSpPr>
            <p:cNvPr id="267" name="타원 26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172" y="528703"/>
            <a:ext cx="1607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88683" y="528416"/>
            <a:ext cx="125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이미지 클립 첫 화면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이미지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03"/>
          <p:cNvGrpSpPr/>
          <p:nvPr/>
        </p:nvGrpSpPr>
        <p:grpSpPr>
          <a:xfrm>
            <a:off x="1695451" y="2593577"/>
            <a:ext cx="1571092" cy="887984"/>
            <a:chOff x="1724024" y="2076450"/>
            <a:chExt cx="3524251" cy="1991915"/>
          </a:xfrm>
        </p:grpSpPr>
        <p:sp>
          <p:nvSpPr>
            <p:cNvPr id="91" name="직사각형 9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</a:t>
            </a:r>
            <a:r>
              <a:rPr lang="ko-KR" altLang="en-US" sz="900" dirty="0" err="1" smtClean="0">
                <a:latin typeface="+mn-ea"/>
                <a:ea typeface="+mn-ea"/>
              </a:rPr>
              <a:t>컨텐츠를</a:t>
            </a:r>
            <a:r>
              <a:rPr lang="ko-KR" altLang="en-US" sz="900" dirty="0" smtClean="0">
                <a:latin typeface="+mn-ea"/>
                <a:ea typeface="+mn-ea"/>
              </a:rPr>
              <a:t> 볼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03"/>
          <p:cNvGrpSpPr/>
          <p:nvPr/>
        </p:nvGrpSpPr>
        <p:grpSpPr>
          <a:xfrm>
            <a:off x="4294502" y="2428569"/>
            <a:ext cx="1277623" cy="722115"/>
            <a:chOff x="1724024" y="2076450"/>
            <a:chExt cx="3524251" cy="1991915"/>
          </a:xfrm>
        </p:grpSpPr>
        <p:sp>
          <p:nvSpPr>
            <p:cNvPr id="79" name="직사각형 7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103"/>
          <p:cNvGrpSpPr/>
          <p:nvPr/>
        </p:nvGrpSpPr>
        <p:grpSpPr>
          <a:xfrm>
            <a:off x="3484266" y="3352800"/>
            <a:ext cx="2106379" cy="1190530"/>
            <a:chOff x="1724024" y="2076450"/>
            <a:chExt cx="3524251" cy="1991915"/>
          </a:xfrm>
        </p:grpSpPr>
        <p:sp>
          <p:nvSpPr>
            <p:cNvPr id="125" name="직사각형 12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0623"/>
              </p:ext>
            </p:extLst>
          </p:nvPr>
        </p:nvGraphicFramePr>
        <p:xfrm>
          <a:off x="6970816" y="1243544"/>
          <a:ext cx="2161309" cy="16916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 이미지 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랜덤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개수가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이하일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이미지가 아예 없을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파일이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메시지로 화면 대체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이동 없음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Video/Document/Log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바로 이동버튼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 내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3" name="그룹 108"/>
          <p:cNvGrpSpPr/>
          <p:nvPr/>
        </p:nvGrpSpPr>
        <p:grpSpPr>
          <a:xfrm>
            <a:off x="1305226" y="2378212"/>
            <a:ext cx="383223" cy="293414"/>
            <a:chOff x="712151" y="2886076"/>
            <a:chExt cx="383223" cy="293414"/>
          </a:xfrm>
        </p:grpSpPr>
        <p:sp>
          <p:nvSpPr>
            <p:cNvPr id="105" name="타원 10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42664"/>
              </p:ext>
            </p:extLst>
          </p:nvPr>
        </p:nvGraphicFramePr>
        <p:xfrm>
          <a:off x="6978035" y="3937029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0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6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29" name="직사각형 12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3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34" name="직사각형 13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320876" y="4886746"/>
            <a:ext cx="1720343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[2013.09.31]</a:t>
            </a:r>
          </a:p>
          <a:p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썸네일 랜덤 수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개로 제한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492010" y="4838699"/>
            <a:ext cx="2828866" cy="340435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096240" y="4474252"/>
            <a:ext cx="801194" cy="252000"/>
            <a:chOff x="3067050" y="1038224"/>
            <a:chExt cx="801194" cy="252000"/>
          </a:xfrm>
        </p:grpSpPr>
        <p:sp>
          <p:nvSpPr>
            <p:cNvPr id="51" name="직사각형 50"/>
            <p:cNvSpPr/>
            <p:nvPr/>
          </p:nvSpPr>
          <p:spPr>
            <a:xfrm>
              <a:off x="3067050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341647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616244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6" name="그룹 108"/>
          <p:cNvGrpSpPr/>
          <p:nvPr/>
        </p:nvGrpSpPr>
        <p:grpSpPr>
          <a:xfrm>
            <a:off x="839017" y="4249916"/>
            <a:ext cx="383223" cy="293414"/>
            <a:chOff x="712151" y="2886076"/>
            <a:chExt cx="383223" cy="293414"/>
          </a:xfrm>
        </p:grpSpPr>
        <p:sp>
          <p:nvSpPr>
            <p:cNvPr id="57" name="타원 5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7980"/>
              </p:ext>
            </p:extLst>
          </p:nvPr>
        </p:nvGraphicFramePr>
        <p:xfrm>
          <a:off x="6970816" y="1243544"/>
          <a:ext cx="2161309" cy="302668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이미지 리스트 페이지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이미지 파일 방향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캡쳐된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이미지 영상 출처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이미지 자유자재 크기 조정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/Remote toggle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일 때 제작시스템에서 저작된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Slide Show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바둑판 모양 재 정렬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DS_browser_images_list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이미지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35559"/>
              </p:ext>
            </p:extLst>
          </p:nvPr>
        </p:nvGraphicFramePr>
        <p:xfrm>
          <a:off x="6966159" y="4571704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DS_browser_images_view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35571" y="528703"/>
            <a:ext cx="1845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이미지 클립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4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02" name="직사각형 10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76" name="직사각형 17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88" name="직사각형 18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200" name="직사각형 19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224" name="직사각형 223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236" name="직사각형 23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248" name="직사각형 24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60" name="직사각형 25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62" name="직선 연결선 26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8" name="갈매기형 수장 26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갈매기형 수장 26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sp>
        <p:nvSpPr>
          <p:cNvPr id="285" name="모서리가 둥근 직사각형 284"/>
          <p:cNvSpPr/>
          <p:nvPr/>
        </p:nvSpPr>
        <p:spPr>
          <a:xfrm>
            <a:off x="1112257" y="2625758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Symbals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 - Highway star, Speed star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2858599" y="2625758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Acidman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 - Allegro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4638763" y="2625758"/>
            <a:ext cx="828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Suede - Beautiful Ones Live </a:t>
            </a:r>
            <a:r>
              <a:rPr lang="ko-KR" altLang="en-US" sz="300" b="1" dirty="0" err="1" smtClean="0">
                <a:solidFill>
                  <a:schemeClr val="tx1"/>
                </a:solidFill>
                <a:latin typeface="+mn-ea"/>
              </a:rPr>
              <a:t>브랫옹</a:t>
            </a:r>
            <a:r>
              <a:rPr lang="ko-KR" altLang="en-US" sz="3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1121782" y="3593013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" b="1" dirty="0" err="1" smtClean="0">
                <a:solidFill>
                  <a:schemeClr val="tx1"/>
                </a:solidFill>
                <a:latin typeface="+mn-ea"/>
              </a:rPr>
              <a:t>달빛요정역전만루호런</a:t>
            </a:r>
            <a:r>
              <a:rPr lang="ko-KR" altLang="en-US" sz="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- Finite </a:t>
            </a:r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Incantatem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4638764" y="3593013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Beatles - Here comes the sun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1128132" y="4544412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OASIS - Who Feels Love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2858821" y="4544412"/>
            <a:ext cx="86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Ellegarden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 - No.13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4646102" y="4544412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Golden Pops - Mirror Man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" name="그룹 108"/>
          <p:cNvGrpSpPr/>
          <p:nvPr/>
        </p:nvGrpSpPr>
        <p:grpSpPr>
          <a:xfrm>
            <a:off x="347689" y="3033820"/>
            <a:ext cx="383223" cy="293414"/>
            <a:chOff x="712151" y="2886076"/>
            <a:chExt cx="383223" cy="293414"/>
          </a:xfrm>
        </p:grpSpPr>
        <p:sp>
          <p:nvSpPr>
            <p:cNvPr id="339" name="타원 3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108"/>
          <p:cNvGrpSpPr/>
          <p:nvPr/>
        </p:nvGrpSpPr>
        <p:grpSpPr>
          <a:xfrm>
            <a:off x="606481" y="1498318"/>
            <a:ext cx="383223" cy="293414"/>
            <a:chOff x="712151" y="2886076"/>
            <a:chExt cx="383223" cy="293414"/>
          </a:xfrm>
        </p:grpSpPr>
        <p:sp>
          <p:nvSpPr>
            <p:cNvPr id="343" name="타원 3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108"/>
          <p:cNvGrpSpPr/>
          <p:nvPr/>
        </p:nvGrpSpPr>
        <p:grpSpPr>
          <a:xfrm>
            <a:off x="6161891" y="4526190"/>
            <a:ext cx="383223" cy="293414"/>
            <a:chOff x="712151" y="2886076"/>
            <a:chExt cx="383223" cy="293414"/>
          </a:xfrm>
        </p:grpSpPr>
        <p:sp>
          <p:nvSpPr>
            <p:cNvPr id="347" name="타원 3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108"/>
          <p:cNvGrpSpPr/>
          <p:nvPr/>
        </p:nvGrpSpPr>
        <p:grpSpPr>
          <a:xfrm>
            <a:off x="6282663" y="3033820"/>
            <a:ext cx="383223" cy="293414"/>
            <a:chOff x="712151" y="2886076"/>
            <a:chExt cx="383223" cy="293414"/>
          </a:xfrm>
        </p:grpSpPr>
        <p:sp>
          <p:nvSpPr>
            <p:cNvPr id="350" name="타원 34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108"/>
          <p:cNvGrpSpPr/>
          <p:nvPr/>
        </p:nvGrpSpPr>
        <p:grpSpPr>
          <a:xfrm>
            <a:off x="5756450" y="4888500"/>
            <a:ext cx="383223" cy="323165"/>
            <a:chOff x="712151" y="2886076"/>
            <a:chExt cx="383223" cy="323165"/>
          </a:xfrm>
        </p:grpSpPr>
        <p:sp>
          <p:nvSpPr>
            <p:cNvPr id="359" name="타원 3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7" name="그룹 108"/>
          <p:cNvGrpSpPr/>
          <p:nvPr/>
        </p:nvGrpSpPr>
        <p:grpSpPr>
          <a:xfrm>
            <a:off x="954891" y="4297590"/>
            <a:ext cx="383223" cy="323165"/>
            <a:chOff x="712151" y="2886076"/>
            <a:chExt cx="383223" cy="323165"/>
          </a:xfrm>
        </p:grpSpPr>
        <p:sp>
          <p:nvSpPr>
            <p:cNvPr id="198" name="타원 19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grpSp>
        <p:nvGrpSpPr>
          <p:cNvPr id="141" name="그룹 103"/>
          <p:cNvGrpSpPr/>
          <p:nvPr/>
        </p:nvGrpSpPr>
        <p:grpSpPr>
          <a:xfrm>
            <a:off x="2799611" y="2932649"/>
            <a:ext cx="1372340" cy="775650"/>
            <a:chOff x="1724024" y="2076450"/>
            <a:chExt cx="3524251" cy="1991915"/>
          </a:xfrm>
        </p:grpSpPr>
        <p:sp>
          <p:nvSpPr>
            <p:cNvPr id="142" name="직사각형 14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51" name="직선 연결선 15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" name="모서리가 둥근 직사각형 152"/>
          <p:cNvSpPr/>
          <p:nvPr/>
        </p:nvSpPr>
        <p:spPr>
          <a:xfrm>
            <a:off x="2857588" y="3586730"/>
            <a:ext cx="828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Suede - Beautiful Ones Live </a:t>
            </a:r>
            <a:r>
              <a:rPr lang="ko-KR" altLang="en-US" sz="300" b="1" dirty="0" err="1" smtClean="0">
                <a:solidFill>
                  <a:schemeClr val="tx1"/>
                </a:solidFill>
                <a:latin typeface="+mn-ea"/>
              </a:rPr>
              <a:t>브랫옹</a:t>
            </a:r>
            <a:r>
              <a:rPr lang="ko-KR" altLang="en-US" sz="3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089865" y="5734471"/>
            <a:ext cx="1577676" cy="553998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[2013.09.31]</a:t>
            </a:r>
          </a:p>
          <a:p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슬라이드 쇼를 위한 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Drag &amp; Drag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영역 제거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3474709" y="4811939"/>
            <a:ext cx="1615156" cy="1214920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3424673" y="4927544"/>
            <a:ext cx="241595" cy="235005"/>
            <a:chOff x="2698681" y="4927544"/>
            <a:chExt cx="276952" cy="269398"/>
          </a:xfrm>
        </p:grpSpPr>
        <p:sp>
          <p:nvSpPr>
            <p:cNvPr id="103" name="직사각형 102"/>
            <p:cNvSpPr/>
            <p:nvPr/>
          </p:nvSpPr>
          <p:spPr>
            <a:xfrm>
              <a:off x="2698771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801202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903633" y="4927544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698681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801112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903543" y="5027810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698771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801202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903633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08"/>
          <p:cNvGrpSpPr/>
          <p:nvPr/>
        </p:nvGrpSpPr>
        <p:grpSpPr>
          <a:xfrm>
            <a:off x="3179645" y="4691445"/>
            <a:ext cx="383223" cy="293414"/>
            <a:chOff x="712151" y="2886076"/>
            <a:chExt cx="383223" cy="293414"/>
          </a:xfrm>
        </p:grpSpPr>
        <p:sp>
          <p:nvSpPr>
            <p:cNvPr id="117" name="타원 11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9" name="타원 118"/>
          <p:cNvSpPr/>
          <p:nvPr/>
        </p:nvSpPr>
        <p:spPr>
          <a:xfrm>
            <a:off x="1638854" y="2253564"/>
            <a:ext cx="215124" cy="215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/>
          <p:cNvSpPr/>
          <p:nvPr/>
        </p:nvSpPr>
        <p:spPr>
          <a:xfrm rot="5400000">
            <a:off x="1711675" y="2314569"/>
            <a:ext cx="108012" cy="9311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111431" y="2003961"/>
            <a:ext cx="255334" cy="1489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2" name="그룹 108"/>
          <p:cNvGrpSpPr/>
          <p:nvPr/>
        </p:nvGrpSpPr>
        <p:grpSpPr>
          <a:xfrm>
            <a:off x="2706603" y="1870680"/>
            <a:ext cx="383223" cy="293414"/>
            <a:chOff x="712151" y="2886076"/>
            <a:chExt cx="383223" cy="293414"/>
          </a:xfrm>
        </p:grpSpPr>
        <p:sp>
          <p:nvSpPr>
            <p:cNvPr id="123" name="타원 12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5" name="그룹 108"/>
          <p:cNvGrpSpPr/>
          <p:nvPr/>
        </p:nvGrpSpPr>
        <p:grpSpPr>
          <a:xfrm>
            <a:off x="2095133" y="1807284"/>
            <a:ext cx="383223" cy="293414"/>
            <a:chOff x="712151" y="2886076"/>
            <a:chExt cx="383223" cy="293414"/>
          </a:xfrm>
        </p:grpSpPr>
        <p:sp>
          <p:nvSpPr>
            <p:cNvPr id="126" name="타원 12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4640703" y="1660415"/>
            <a:ext cx="1163302" cy="216000"/>
            <a:chOff x="9533272" y="297878"/>
            <a:chExt cx="1163302" cy="287147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10080959" y="297878"/>
              <a:ext cx="615615" cy="2871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Remote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9533272" y="297878"/>
              <a:ext cx="615615" cy="28714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</a:rPr>
                <a:t>Local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그룹 108"/>
          <p:cNvGrpSpPr/>
          <p:nvPr/>
        </p:nvGrpSpPr>
        <p:grpSpPr>
          <a:xfrm>
            <a:off x="5702638" y="1479870"/>
            <a:ext cx="383223" cy="293414"/>
            <a:chOff x="712151" y="2886076"/>
            <a:chExt cx="383223" cy="293414"/>
          </a:xfrm>
        </p:grpSpPr>
        <p:sp>
          <p:nvSpPr>
            <p:cNvPr id="132" name="타원 13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9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heme/theme1.xml><?xml version="1.0" encoding="utf-8"?>
<a:theme xmlns:a="http://schemas.openxmlformats.org/drawingml/2006/main" name="테마1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0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47062</TotalTime>
  <Words>2427</Words>
  <Application>Microsoft Office PowerPoint</Application>
  <PresentationFormat>화면 슬라이드 쇼(4:3)</PresentationFormat>
  <Paragraphs>794</Paragraphs>
  <Slides>26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테마1</vt:lpstr>
      <vt:lpstr>디자인 사용자 지정</vt:lpstr>
      <vt:lpstr>1_디자인 사용자 지정</vt:lpstr>
      <vt:lpstr>PowerPoint 프레젠테이션</vt:lpstr>
      <vt:lpstr> History</vt:lpstr>
      <vt:lpstr> Information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포위드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포위드_ajstyles</dc:creator>
  <cp:lastModifiedBy>smart</cp:lastModifiedBy>
  <cp:revision>10728</cp:revision>
  <dcterms:created xsi:type="dcterms:W3CDTF">2003-08-28T09:11:59Z</dcterms:created>
  <dcterms:modified xsi:type="dcterms:W3CDTF">2013-10-02T01:56:55Z</dcterms:modified>
</cp:coreProperties>
</file>