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Default Extension="gif" ContentType="image/gif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  <p:sldMasterId id="2147484175" r:id="rId2"/>
    <p:sldMasterId id="2147484178" r:id="rId3"/>
  </p:sldMasterIdLst>
  <p:notesMasterIdLst>
    <p:notesMasterId r:id="rId29"/>
  </p:notesMasterIdLst>
  <p:handoutMasterIdLst>
    <p:handoutMasterId r:id="rId30"/>
  </p:handoutMasterIdLst>
  <p:sldIdLst>
    <p:sldId id="535" r:id="rId4"/>
    <p:sldId id="536" r:id="rId5"/>
    <p:sldId id="539" r:id="rId6"/>
    <p:sldId id="622" r:id="rId7"/>
    <p:sldId id="604" r:id="rId8"/>
    <p:sldId id="642" r:id="rId9"/>
    <p:sldId id="646" r:id="rId10"/>
    <p:sldId id="643" r:id="rId11"/>
    <p:sldId id="647" r:id="rId12"/>
    <p:sldId id="648" r:id="rId13"/>
    <p:sldId id="663" r:id="rId14"/>
    <p:sldId id="664" r:id="rId15"/>
    <p:sldId id="665" r:id="rId16"/>
    <p:sldId id="666" r:id="rId17"/>
    <p:sldId id="653" r:id="rId18"/>
    <p:sldId id="654" r:id="rId19"/>
    <p:sldId id="667" r:id="rId20"/>
    <p:sldId id="668" r:id="rId21"/>
    <p:sldId id="669" r:id="rId22"/>
    <p:sldId id="657" r:id="rId23"/>
    <p:sldId id="670" r:id="rId24"/>
    <p:sldId id="671" r:id="rId25"/>
    <p:sldId id="672" r:id="rId26"/>
    <p:sldId id="659" r:id="rId27"/>
    <p:sldId id="673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4061"/>
    <a:srgbClr val="003755"/>
    <a:srgbClr val="CBC49D"/>
    <a:srgbClr val="0AAE94"/>
    <a:srgbClr val="E8E69A"/>
    <a:srgbClr val="F3F3F1"/>
    <a:srgbClr val="2E6E9A"/>
    <a:srgbClr val="003366"/>
    <a:srgbClr val="2D6987"/>
    <a:srgbClr val="3055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37" autoAdjust="0"/>
    <p:restoredTop sz="99084" autoAdjust="0"/>
  </p:normalViewPr>
  <p:slideViewPr>
    <p:cSldViewPr snapToGrid="0">
      <p:cViewPr>
        <p:scale>
          <a:sx n="100" d="100"/>
          <a:sy n="100" d="100"/>
        </p:scale>
        <p:origin x="-1602" y="-43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818" y="-78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0D9E11-3C28-41D3-8A4B-637EE6EBED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6162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0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DD9612-223F-434D-A428-C3BB7805B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2364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-14287" y="1020764"/>
            <a:ext cx="7559676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83637" y="1020764"/>
            <a:ext cx="360363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4" name="그룹 17"/>
          <p:cNvGrpSpPr>
            <a:grpSpLocks/>
          </p:cNvGrpSpPr>
          <p:nvPr/>
        </p:nvGrpSpPr>
        <p:grpSpPr bwMode="auto">
          <a:xfrm>
            <a:off x="0" y="6524626"/>
            <a:ext cx="9144000" cy="333375"/>
            <a:chOff x="0" y="6570000"/>
            <a:chExt cx="9144000" cy="288000"/>
          </a:xfrm>
          <a:solidFill>
            <a:srgbClr val="003755"/>
          </a:solidFill>
        </p:grpSpPr>
        <p:sp>
          <p:nvSpPr>
            <p:cNvPr id="5" name="직사각형 4"/>
            <p:cNvSpPr/>
            <p:nvPr userDrawn="1"/>
          </p:nvSpPr>
          <p:spPr bwMode="auto">
            <a:xfrm>
              <a:off x="0" y="6570000"/>
              <a:ext cx="2303463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 bwMode="auto">
            <a:xfrm>
              <a:off x="2246313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 bwMode="auto">
            <a:xfrm>
              <a:off x="4551363" y="6570000"/>
              <a:ext cx="2305050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6840538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5" y="885826"/>
            <a:ext cx="100404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776805" y="2200645"/>
            <a:ext cx="6676619" cy="94659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3200" dirty="0">
                <a:solidFill>
                  <a:srgbClr val="003755"/>
                </a:solidFill>
              </a:defRPr>
            </a:lvl1pPr>
            <a:lvl2pPr>
              <a:buNone/>
              <a:defRPr sz="3200">
                <a:solidFill>
                  <a:srgbClr val="FF0000"/>
                </a:solidFill>
              </a:defRPr>
            </a:lvl2pPr>
          </a:lstStyle>
          <a:p>
            <a:pPr lvl="0"/>
            <a:endParaRPr lang="ko-KR" altLang="en-US" dirty="0"/>
          </a:p>
        </p:txBody>
      </p:sp>
      <p:sp>
        <p:nvSpPr>
          <p:cNvPr id="23" name="표 개체 틀 22"/>
          <p:cNvSpPr>
            <a:spLocks noGrp="1"/>
          </p:cNvSpPr>
          <p:nvPr>
            <p:ph type="tbl" sz="quarter" idx="11"/>
          </p:nvPr>
        </p:nvSpPr>
        <p:spPr>
          <a:xfrm>
            <a:off x="796999" y="3626478"/>
            <a:ext cx="7208839" cy="7429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 userDrawn="1"/>
        </p:nvSpPr>
        <p:spPr bwMode="auto">
          <a:xfrm rot="10800000">
            <a:off x="50801" y="247651"/>
            <a:ext cx="6735763" cy="25717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  <a:endParaRPr lang="en-US" altLang="ko-KR" b="1" dirty="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4551363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3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E01D7543-7999-42D0-89D6-C45C10E0D551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042587" y="263826"/>
            <a:ext cx="208017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23"/>
          </p:nvPr>
        </p:nvSpPr>
        <p:spPr bwMode="auto">
          <a:xfrm>
            <a:off x="3813287" y="270830"/>
            <a:ext cx="2829375" cy="2036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-13648" y="6524626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-13648" y="1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97433" y="6505213"/>
            <a:ext cx="42530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48857"/>
            <a:ext cx="9144000" cy="276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5300"/>
            <a:ext cx="9144000" cy="435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1383" y="166669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TITLE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84917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MENU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9893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1384" y="510366"/>
            <a:ext cx="10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LOCATION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84918" y="510366"/>
            <a:ext cx="93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r>
              <a:rPr lang="en-US" altLang="ko-KR" sz="1100" b="1" baseline="0" dirty="0" smtClean="0">
                <a:latin typeface="+mn-ea"/>
                <a:ea typeface="+mn-ea"/>
              </a:rPr>
              <a:t> ID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49101" y="510366"/>
            <a:ext cx="106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1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" y="866776"/>
            <a:ext cx="6964327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08569" y="6651030"/>
            <a:ext cx="556667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48855"/>
            <a:ext cx="9144000" cy="712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953685" y="529415"/>
            <a:ext cx="935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0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ID :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604701" y="883613"/>
            <a:ext cx="1068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0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0" y="866775"/>
            <a:ext cx="6964326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/>
        </p:nvGraphicFramePr>
        <p:xfrm>
          <a:off x="0" y="152991"/>
          <a:ext cx="6972300" cy="69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  <a:gridCol w="2324100"/>
              </a:tblGrid>
              <a:tr h="29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45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martguru\Desktop\978-Grid-System-master\978 Templates\97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798" y="946121"/>
            <a:ext cx="5322474" cy="7081246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 userDrawn="1"/>
        </p:nvSpPr>
        <p:spPr>
          <a:xfrm>
            <a:off x="163901" y="1897811"/>
            <a:ext cx="6642601" cy="371942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r>
              <a:rPr lang="en-US" altLang="ko-KR" dirty="0" smtClean="0"/>
              <a:t>backup data</a:t>
            </a:r>
            <a:endParaRPr lang="ko-KR" altLang="en-US" dirty="0"/>
          </a:p>
        </p:txBody>
      </p:sp>
      <p:grpSp>
        <p:nvGrpSpPr>
          <p:cNvPr id="5" name="그룹 108"/>
          <p:cNvGrpSpPr/>
          <p:nvPr userDrawn="1"/>
        </p:nvGrpSpPr>
        <p:grpSpPr>
          <a:xfrm>
            <a:off x="5601624" y="4929502"/>
            <a:ext cx="383223" cy="293414"/>
            <a:chOff x="712151" y="2886076"/>
            <a:chExt cx="383223" cy="293414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56"/>
          <p:cNvGrpSpPr/>
          <p:nvPr userDrawn="1"/>
        </p:nvGrpSpPr>
        <p:grpSpPr>
          <a:xfrm>
            <a:off x="6031784" y="4895806"/>
            <a:ext cx="383223" cy="293414"/>
            <a:chOff x="1329493" y="2807073"/>
            <a:chExt cx="383223" cy="293414"/>
          </a:xfrm>
        </p:grpSpPr>
        <p:sp>
          <p:nvSpPr>
            <p:cNvPr id="9" name="직사각형 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 userDrawn="1"/>
        </p:nvSpPr>
        <p:spPr bwMode="auto">
          <a:xfrm>
            <a:off x="4849242" y="5304819"/>
            <a:ext cx="1479665" cy="1001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aphicFrame>
        <p:nvGraphicFramePr>
          <p:cNvPr id="12" name="Group 1498"/>
          <p:cNvGraphicFramePr>
            <a:graphicFrameLocks noGrp="1"/>
          </p:cNvGraphicFramePr>
          <p:nvPr userDrawn="1"/>
        </p:nvGraphicFramePr>
        <p:xfrm>
          <a:off x="6970816" y="904412"/>
          <a:ext cx="2161309" cy="18135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Typing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가능한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box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변경됨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확인입력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상황에 따라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,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항목을 채우지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비활성화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맞게 변경됐음을 알려주는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변경하려는 비밀번호를 맞게 입력하지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나타나는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1498"/>
          <p:cNvGraphicFramePr>
            <a:graphicFrameLocks noGrp="1"/>
          </p:cNvGraphicFramePr>
          <p:nvPr userDrawn="1"/>
        </p:nvGraphicFramePr>
        <p:xfrm>
          <a:off x="6966159" y="280080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변경사항 확인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취소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 userDrawn="1"/>
        </p:nvSpPr>
        <p:spPr>
          <a:xfrm>
            <a:off x="1828800" y="3173113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4:3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안에 실제 화면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16:9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 맞춘 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50969" y="1259454"/>
            <a:ext cx="6665348" cy="49990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24"/>
          <p:cNvGrpSpPr/>
          <p:nvPr userDrawn="1"/>
        </p:nvGrpSpPr>
        <p:grpSpPr>
          <a:xfrm>
            <a:off x="5626539" y="5958717"/>
            <a:ext cx="747580" cy="223503"/>
            <a:chOff x="8004568" y="6076641"/>
            <a:chExt cx="747580" cy="223503"/>
          </a:xfrm>
        </p:grpSpPr>
        <p:sp>
          <p:nvSpPr>
            <p:cNvPr id="20" name="직사각형 19"/>
            <p:cNvSpPr/>
            <p:nvPr/>
          </p:nvSpPr>
          <p:spPr>
            <a:xfrm>
              <a:off x="8004568" y="6081069"/>
              <a:ext cx="486096" cy="219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1303" y="6076641"/>
              <a:ext cx="6808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OK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5934170" y="824581"/>
            <a:ext cx="164593" cy="3710945"/>
            <a:chOff x="5934170" y="824581"/>
            <a:chExt cx="164593" cy="3710945"/>
          </a:xfrm>
        </p:grpSpPr>
        <p:sp>
          <p:nvSpPr>
            <p:cNvPr id="22" name="Track"/>
            <p:cNvSpPr>
              <a:spLocks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5934172" y="1155383"/>
              <a:ext cx="164591" cy="3049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Button Down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5934172" y="4204724"/>
              <a:ext cx="164590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 Down"/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5957825" y="4272591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Button Up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5934170" y="824581"/>
              <a:ext cx="164592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Arrow Up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 rot="10800000">
              <a:off x="5957825" y="989982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015271" y="2273819"/>
            <a:ext cx="2511803" cy="315990"/>
            <a:chOff x="2015271" y="2273819"/>
            <a:chExt cx="2511803" cy="315990"/>
          </a:xfrm>
        </p:grpSpPr>
        <p:sp>
          <p:nvSpPr>
            <p:cNvPr id="29" name="Search Box Rectangle"/>
            <p:cNvSpPr>
              <a:spLocks/>
            </p:cNvSpPr>
            <p:nvPr/>
          </p:nvSpPr>
          <p:spPr bwMode="auto">
            <a:xfrm>
              <a:off x="2015271" y="2273819"/>
              <a:ext cx="2511803" cy="31599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30" name="Search Button"/>
            <p:cNvGrpSpPr>
              <a:grpSpLocks noChangeAspect="1"/>
            </p:cNvGrpSpPr>
            <p:nvPr/>
          </p:nvGrpSpPr>
          <p:grpSpPr>
            <a:xfrm>
              <a:off x="4254405" y="2312942"/>
              <a:ext cx="237744" cy="237744"/>
              <a:chOff x="7299578" y="2672191"/>
              <a:chExt cx="237744" cy="237744"/>
            </a:xfrm>
          </p:grpSpPr>
          <p:sp>
            <p:nvSpPr>
              <p:cNvPr id="32" name="Search Button Rectangle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99578" y="2672191"/>
                <a:ext cx="237744" cy="2377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33" name="Search Ic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333698" y="2708767"/>
                <a:ext cx="169505" cy="164592"/>
              </a:xfrm>
              <a:custGeom>
                <a:avLst/>
                <a:gdLst>
                  <a:gd name="T0" fmla="*/ 22 w 592"/>
                  <a:gd name="T1" fmla="*/ 483 h 592"/>
                  <a:gd name="T2" fmla="*/ 170 w 592"/>
                  <a:gd name="T3" fmla="*/ 338 h 592"/>
                  <a:gd name="T4" fmla="*/ 147 w 592"/>
                  <a:gd name="T5" fmla="*/ 225 h 592"/>
                  <a:gd name="T6" fmla="*/ 366 w 592"/>
                  <a:gd name="T7" fmla="*/ 0 h 592"/>
                  <a:gd name="T8" fmla="*/ 592 w 592"/>
                  <a:gd name="T9" fmla="*/ 225 h 592"/>
                  <a:gd name="T10" fmla="*/ 366 w 592"/>
                  <a:gd name="T11" fmla="*/ 444 h 592"/>
                  <a:gd name="T12" fmla="*/ 258 w 592"/>
                  <a:gd name="T13" fmla="*/ 424 h 592"/>
                  <a:gd name="T14" fmla="*/ 109 w 592"/>
                  <a:gd name="T15" fmla="*/ 570 h 592"/>
                  <a:gd name="T16" fmla="*/ 22 w 592"/>
                  <a:gd name="T17" fmla="*/ 570 h 592"/>
                  <a:gd name="T18" fmla="*/ 22 w 592"/>
                  <a:gd name="T19" fmla="*/ 483 h 592"/>
                  <a:gd name="T20" fmla="*/ 366 w 592"/>
                  <a:gd name="T21" fmla="*/ 84 h 592"/>
                  <a:gd name="T22" fmla="*/ 225 w 592"/>
                  <a:gd name="T23" fmla="*/ 225 h 592"/>
                  <a:gd name="T24" fmla="*/ 366 w 592"/>
                  <a:gd name="T25" fmla="*/ 367 h 592"/>
                  <a:gd name="T26" fmla="*/ 507 w 592"/>
                  <a:gd name="T27" fmla="*/ 225 h 592"/>
                  <a:gd name="T28" fmla="*/ 366 w 592"/>
                  <a:gd name="T29" fmla="*/ 84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2" h="592">
                    <a:moveTo>
                      <a:pt x="22" y="483"/>
                    </a:moveTo>
                    <a:lnTo>
                      <a:pt x="170" y="338"/>
                    </a:lnTo>
                    <a:cubicBezTo>
                      <a:pt x="151" y="305"/>
                      <a:pt x="147" y="267"/>
                      <a:pt x="147" y="225"/>
                    </a:cubicBezTo>
                    <a:cubicBezTo>
                      <a:pt x="147" y="101"/>
                      <a:pt x="241" y="0"/>
                      <a:pt x="366" y="0"/>
                    </a:cubicBezTo>
                    <a:cubicBezTo>
                      <a:pt x="491" y="0"/>
                      <a:pt x="592" y="101"/>
                      <a:pt x="592" y="225"/>
                    </a:cubicBezTo>
                    <a:cubicBezTo>
                      <a:pt x="592" y="350"/>
                      <a:pt x="491" y="444"/>
                      <a:pt x="366" y="444"/>
                    </a:cubicBezTo>
                    <a:cubicBezTo>
                      <a:pt x="327" y="444"/>
                      <a:pt x="290" y="441"/>
                      <a:pt x="258" y="424"/>
                    </a:cubicBezTo>
                    <a:lnTo>
                      <a:pt x="109" y="570"/>
                    </a:lnTo>
                    <a:cubicBezTo>
                      <a:pt x="87" y="592"/>
                      <a:pt x="44" y="592"/>
                      <a:pt x="22" y="570"/>
                    </a:cubicBezTo>
                    <a:cubicBezTo>
                      <a:pt x="0" y="548"/>
                      <a:pt x="0" y="505"/>
                      <a:pt x="22" y="483"/>
                    </a:cubicBezTo>
                    <a:close/>
                    <a:moveTo>
                      <a:pt x="366" y="84"/>
                    </a:moveTo>
                    <a:cubicBezTo>
                      <a:pt x="288" y="84"/>
                      <a:pt x="225" y="148"/>
                      <a:pt x="225" y="225"/>
                    </a:cubicBezTo>
                    <a:cubicBezTo>
                      <a:pt x="225" y="303"/>
                      <a:pt x="288" y="367"/>
                      <a:pt x="366" y="367"/>
                    </a:cubicBezTo>
                    <a:cubicBezTo>
                      <a:pt x="444" y="367"/>
                      <a:pt x="507" y="303"/>
                      <a:pt x="507" y="225"/>
                    </a:cubicBezTo>
                    <a:cubicBezTo>
                      <a:pt x="507" y="148"/>
                      <a:pt x="444" y="84"/>
                      <a:pt x="366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>
                  <a:latin typeface="+mj-lt"/>
                  <a:cs typeface="Calibri" pitchFamily="34" charset="0"/>
                </a:endParaRPr>
              </a:p>
            </p:txBody>
          </p:sp>
        </p:grpSp>
        <p:sp>
          <p:nvSpPr>
            <p:cNvPr id="31" name="Clear Butt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036664" y="2366727"/>
              <a:ext cx="130175" cy="130175"/>
            </a:xfrm>
            <a:custGeom>
              <a:avLst/>
              <a:gdLst>
                <a:gd name="T0" fmla="*/ 8 w 82"/>
                <a:gd name="T1" fmla="*/ 0 h 82"/>
                <a:gd name="T2" fmla="*/ 41 w 82"/>
                <a:gd name="T3" fmla="*/ 33 h 82"/>
                <a:gd name="T4" fmla="*/ 73 w 82"/>
                <a:gd name="T5" fmla="*/ 0 h 82"/>
                <a:gd name="T6" fmla="*/ 82 w 82"/>
                <a:gd name="T7" fmla="*/ 9 h 82"/>
                <a:gd name="T8" fmla="*/ 49 w 82"/>
                <a:gd name="T9" fmla="*/ 41 h 82"/>
                <a:gd name="T10" fmla="*/ 82 w 82"/>
                <a:gd name="T11" fmla="*/ 74 h 82"/>
                <a:gd name="T12" fmla="*/ 73 w 82"/>
                <a:gd name="T13" fmla="*/ 82 h 82"/>
                <a:gd name="T14" fmla="*/ 41 w 82"/>
                <a:gd name="T15" fmla="*/ 50 h 82"/>
                <a:gd name="T16" fmla="*/ 8 w 82"/>
                <a:gd name="T17" fmla="*/ 82 h 82"/>
                <a:gd name="T18" fmla="*/ 0 w 82"/>
                <a:gd name="T19" fmla="*/ 74 h 82"/>
                <a:gd name="T20" fmla="*/ 32 w 82"/>
                <a:gd name="T21" fmla="*/ 41 h 82"/>
                <a:gd name="T22" fmla="*/ 0 w 82"/>
                <a:gd name="T23" fmla="*/ 9 h 82"/>
                <a:gd name="T24" fmla="*/ 8 w 8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2">
                  <a:moveTo>
                    <a:pt x="8" y="0"/>
                  </a:moveTo>
                  <a:lnTo>
                    <a:pt x="41" y="33"/>
                  </a:lnTo>
                  <a:lnTo>
                    <a:pt x="73" y="0"/>
                  </a:lnTo>
                  <a:lnTo>
                    <a:pt x="82" y="9"/>
                  </a:lnTo>
                  <a:lnTo>
                    <a:pt x="49" y="41"/>
                  </a:lnTo>
                  <a:lnTo>
                    <a:pt x="82" y="74"/>
                  </a:lnTo>
                  <a:lnTo>
                    <a:pt x="73" y="82"/>
                  </a:lnTo>
                  <a:lnTo>
                    <a:pt x="41" y="50"/>
                  </a:lnTo>
                  <a:lnTo>
                    <a:pt x="8" y="82"/>
                  </a:lnTo>
                  <a:lnTo>
                    <a:pt x="0" y="74"/>
                  </a:lnTo>
                  <a:lnTo>
                    <a:pt x="32" y="4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915511" y="2237899"/>
            <a:ext cx="201168" cy="201168"/>
            <a:chOff x="4915511" y="2237899"/>
            <a:chExt cx="201168" cy="201168"/>
          </a:xfrm>
        </p:grpSpPr>
        <p:sp>
          <p:nvSpPr>
            <p:cNvPr id="35" name="Check Box Rectangle"/>
            <p:cNvSpPr>
              <a:spLocks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4915511" y="2237899"/>
              <a:ext cx="201168" cy="20116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heck Mark"/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941610" y="2276471"/>
              <a:ext cx="148970" cy="128226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8" name="Search Box Rectangle"/>
          <p:cNvSpPr>
            <a:spLocks/>
          </p:cNvSpPr>
          <p:nvPr userDrawn="1"/>
        </p:nvSpPr>
        <p:spPr bwMode="auto">
          <a:xfrm>
            <a:off x="6409427" y="4175183"/>
            <a:ext cx="1371600" cy="2261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10972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Search Button Rectangle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565363" y="4182217"/>
            <a:ext cx="216000" cy="21451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 rot="10800000">
            <a:off x="7628499" y="4239076"/>
            <a:ext cx="116011" cy="1000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47900-28C7-4575-A3D7-600366766BFE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C0E6B-227F-43E8-95AA-FA87512D3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 userDrawn="1"/>
        </p:nvSpPr>
        <p:spPr bwMode="auto">
          <a:xfrm rot="10800000">
            <a:off x="50802" y="247651"/>
            <a:ext cx="6773863" cy="2571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1029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30" name="직선 연결선 18"/>
          <p:cNvCxnSpPr>
            <a:cxnSpLocks noChangeShapeType="1"/>
          </p:cNvCxnSpPr>
          <p:nvPr userDrawn="1"/>
        </p:nvCxnSpPr>
        <p:spPr bwMode="auto">
          <a:xfrm>
            <a:off x="6862764" y="6580189"/>
            <a:ext cx="2281237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9" name="텍스트 개체 틀 9"/>
          <p:cNvSpPr txBox="1">
            <a:spLocks/>
          </p:cNvSpPr>
          <p:nvPr userDrawn="1"/>
        </p:nvSpPr>
        <p:spPr>
          <a:xfrm>
            <a:off x="1042989" y="263526"/>
            <a:ext cx="207962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indent="-342900">
              <a:spcBef>
                <a:spcPct val="20000"/>
              </a:spcBef>
              <a:defRPr/>
            </a:pPr>
            <a:r>
              <a:rPr lang="ko-KR" altLang="en-US" kern="0" smtClean="0"/>
              <a:t>마스터 텍스트 스타일을 편집합니다</a:t>
            </a:r>
            <a:endParaRPr lang="ko-KR" altLang="en-US" kern="0" dirty="0" smtClean="0"/>
          </a:p>
        </p:txBody>
      </p:sp>
      <p:grpSp>
        <p:nvGrpSpPr>
          <p:cNvPr id="1032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 bwMode="auto">
            <a:xfrm>
              <a:off x="4543425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7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75D5353E-9B03-4E97-9B7E-D1B6D1C0B347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2231"/>
            <a:ext cx="822960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spcBef>
          <a:spcPct val="0"/>
        </a:spcBef>
        <a:buNone/>
        <a:defRPr sz="1400" kern="1200">
          <a:solidFill>
            <a:srgbClr val="0037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1" r:id="rId2"/>
    <p:sldLayoutId id="2147484182" r:id="rId3"/>
    <p:sldLayoutId id="2147484180" r:id="rId4"/>
    <p:sldLayoutId id="2147484183" r:id="rId5"/>
    <p:sldLayoutId id="214748418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1.jpeg"/><Relationship Id="rId3" Type="http://schemas.openxmlformats.org/officeDocument/2006/relationships/tags" Target="../tags/tag19.xml"/><Relationship Id="rId21" Type="http://schemas.openxmlformats.org/officeDocument/2006/relationships/image" Target="../media/image10.jpe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notesSlide" Target="../notesSlides/notesSlide1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9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8.jpe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667002" y="2325859"/>
            <a:ext cx="6566311" cy="9064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2400" b="1" dirty="0" smtClean="0">
                <a:latin typeface="+mj-lt"/>
              </a:rPr>
              <a:t>4K DS 2</a:t>
            </a:r>
            <a:r>
              <a:rPr lang="ko-KR" altLang="en-US" sz="2400" b="1" dirty="0" smtClean="0">
                <a:latin typeface="+mj-lt"/>
              </a:rPr>
              <a:t>차</a:t>
            </a: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Client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Story Board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5714275"/>
              </p:ext>
            </p:extLst>
          </p:nvPr>
        </p:nvGraphicFramePr>
        <p:xfrm>
          <a:off x="745547" y="3368082"/>
          <a:ext cx="3450401" cy="53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1560"/>
                <a:gridCol w="1898841"/>
              </a:tblGrid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수정일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2013.09.02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버전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v2.0.0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 rot="5400000">
            <a:off x="343596" y="2727063"/>
            <a:ext cx="648000" cy="4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61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09822" y="6019023"/>
            <a:ext cx="1005888" cy="35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smartguru\Desktop\ej\logo\etri_logo\세로조합_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708" y="6020034"/>
            <a:ext cx="1077956" cy="336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설정에 따라 지연 혹은 반복됨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183767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45071" y="528703"/>
            <a:ext cx="2226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21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22" name="직사각형 2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108"/>
          <p:cNvGrpSpPr/>
          <p:nvPr/>
        </p:nvGrpSpPr>
        <p:grpSpPr>
          <a:xfrm>
            <a:off x="744505" y="1584582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283" y="528416"/>
            <a:ext cx="161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8" name="그룹 103"/>
          <p:cNvGrpSpPr/>
          <p:nvPr/>
        </p:nvGrpSpPr>
        <p:grpSpPr>
          <a:xfrm>
            <a:off x="1293517" y="3881807"/>
            <a:ext cx="1297284" cy="733228"/>
            <a:chOff x="1724024" y="2076450"/>
            <a:chExt cx="3524251" cy="1991915"/>
          </a:xfrm>
        </p:grpSpPr>
        <p:sp>
          <p:nvSpPr>
            <p:cNvPr id="65" name="직사각형 6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/>
        </p:nvGraphicFramePr>
        <p:xfrm>
          <a:off x="6966159" y="2430191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다큐먼트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253335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266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7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20" name="L 도형 119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L 도형 122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L 도형 123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L 도형 125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7" name="직선 연결선 136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931185" y="3135497"/>
            <a:ext cx="10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크게 볼 문서를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3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1" name="위로 굽은 화살표 340"/>
          <p:cNvSpPr/>
          <p:nvPr/>
        </p:nvSpPr>
        <p:spPr>
          <a:xfrm rot="10800000">
            <a:off x="785002" y="1768415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5" name="위로 굽은 화살표 344"/>
          <p:cNvSpPr/>
          <p:nvPr/>
        </p:nvSpPr>
        <p:spPr>
          <a:xfrm>
            <a:off x="5796950" y="3847381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152" name="그룹 56"/>
          <p:cNvGrpSpPr/>
          <p:nvPr/>
        </p:nvGrpSpPr>
        <p:grpSpPr>
          <a:xfrm>
            <a:off x="3004379" y="2785078"/>
            <a:ext cx="383223" cy="293414"/>
            <a:chOff x="1329493" y="2807073"/>
            <a:chExt cx="383223" cy="293414"/>
          </a:xfrm>
        </p:grpSpPr>
        <p:sp>
          <p:nvSpPr>
            <p:cNvPr id="153" name="직사각형 1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여러장일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swipe/kinetic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페이지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1954537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8100" y="528703"/>
            <a:ext cx="2388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</a:t>
            </a:r>
            <a:r>
              <a:rPr lang="en-US" altLang="ko-KR" sz="90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4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42201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다큐먼트 </a:t>
            </a:r>
            <a:r>
              <a:rPr lang="ko-KR" altLang="en-US" sz="900" dirty="0" smtClean="0">
                <a:latin typeface="+mn-ea"/>
                <a:ea typeface="+mn-ea"/>
              </a:rPr>
              <a:t>클립</a:t>
            </a:r>
          </a:p>
        </p:txBody>
      </p:sp>
      <p:grpSp>
        <p:nvGrpSpPr>
          <p:cNvPr id="40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41" name="직사각형 4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갈매기형 수장 44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8"/>
          <p:cNvGrpSpPr/>
          <p:nvPr/>
        </p:nvGrpSpPr>
        <p:grpSpPr>
          <a:xfrm>
            <a:off x="430180" y="3041907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108"/>
          <p:cNvGrpSpPr/>
          <p:nvPr/>
        </p:nvGrpSpPr>
        <p:grpSpPr>
          <a:xfrm>
            <a:off x="6297580" y="3041907"/>
            <a:ext cx="383223" cy="293414"/>
            <a:chOff x="712151" y="2886076"/>
            <a:chExt cx="383223" cy="293414"/>
          </a:xfrm>
        </p:grpSpPr>
        <p:sp>
          <p:nvSpPr>
            <p:cNvPr id="48" name="타원 4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보기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8507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보기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로그 보기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2068243" y="2630289"/>
            <a:ext cx="2826288" cy="1597423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디스플레이 시스템의 로그를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8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보기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이미지 디자인 필요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2000551" y="247346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/>
        </p:nvGraphicFramePr>
        <p:xfrm>
          <a:off x="6966159" y="1858691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당일 날짜 로그가 디폴트로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1-3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후로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1-4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뒤로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시스템 로그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243379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476250" y="1952624"/>
            <a:ext cx="6010274" cy="24288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8649" y="2062227"/>
            <a:ext cx="55721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" dirty="0" smtClean="0">
                <a:latin typeface="+mn-ea"/>
                <a:ea typeface="+mn-ea"/>
              </a:rPr>
              <a:t>[13:23:47.463]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HandlerExecutionChain</a:t>
            </a:r>
            <a:r>
              <a:rPr lang="en-US" sz="700" dirty="0" smtClean="0">
                <a:latin typeface="+mn-ea"/>
                <a:ea typeface="+mn-ea"/>
              </a:rPr>
              <a:t> with handler [etri.contents.controller.ContentsController@182b9b5] and 1 interceptor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Last-Modified value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is: -1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AuthMenuInterceptor.preHandle</a:t>
            </a:r>
            <a:r>
              <a:rPr lang="en-US" sz="700" dirty="0" smtClean="0">
                <a:latin typeface="+mn-ea"/>
                <a:ea typeface="+mn-ea"/>
              </a:rPr>
              <a:t> - ######pass </a:t>
            </a:r>
            <a:r>
              <a:rPr lang="en-US" sz="700" dirty="0" err="1" smtClean="0">
                <a:latin typeface="+mn-ea"/>
                <a:ea typeface="+mn-ea"/>
              </a:rPr>
              <a:t>uri</a:t>
            </a:r>
            <a:r>
              <a:rPr lang="en-US" sz="700" dirty="0" smtClean="0">
                <a:latin typeface="+mn-ea"/>
                <a:ea typeface="+mn-ea"/>
              </a:rPr>
              <a:t> ### =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Null </a:t>
            </a:r>
            <a:r>
              <a:rPr lang="en-US" sz="700" dirty="0" err="1" smtClean="0">
                <a:latin typeface="+mn-ea"/>
                <a:ea typeface="+mn-ea"/>
              </a:rPr>
              <a:t>ModelAndView</a:t>
            </a:r>
            <a:r>
              <a:rPr lang="en-US" sz="700" dirty="0" smtClean="0">
                <a:latin typeface="+mn-ea"/>
                <a:ea typeface="+mn-ea"/>
              </a:rPr>
              <a:t> returned to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'dispatcher': assuming </a:t>
            </a:r>
            <a:r>
              <a:rPr lang="en-US" sz="700" dirty="0" err="1" smtClean="0">
                <a:latin typeface="+mn-ea"/>
                <a:ea typeface="+mn-ea"/>
              </a:rPr>
              <a:t>HandlerAdapter</a:t>
            </a:r>
            <a:r>
              <a:rPr lang="en-US" sz="700" dirty="0" smtClean="0">
                <a:latin typeface="+mn-ea"/>
                <a:ea typeface="+mn-ea"/>
              </a:rPr>
              <a:t> completed request handling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</a:t>
            </a:r>
            <a:endParaRPr lang="en-US" altLang="ko-KR" sz="700" b="1" dirty="0" smtClean="0"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447925" y="4100575"/>
            <a:ext cx="2066925" cy="215444"/>
            <a:chOff x="4324350" y="4100575"/>
            <a:chExt cx="2066925" cy="215444"/>
          </a:xfrm>
        </p:grpSpPr>
        <p:sp>
          <p:nvSpPr>
            <p:cNvPr id="57" name="TextBox 56"/>
            <p:cNvSpPr txBox="1"/>
            <p:nvPr/>
          </p:nvSpPr>
          <p:spPr>
            <a:xfrm>
              <a:off x="4888523" y="4100575"/>
              <a:ext cx="9979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  <a:ea typeface="+mn-ea"/>
                </a:rPr>
                <a:t>2013-08-22-Thu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324350" y="4105275"/>
              <a:ext cx="590550" cy="190500"/>
              <a:chOff x="4324350" y="4105275"/>
              <a:chExt cx="590550" cy="190500"/>
            </a:xfrm>
          </p:grpSpPr>
          <p:sp>
            <p:nvSpPr>
              <p:cNvPr id="59" name="갈매기형 수장 58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갈매기형 수장 60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10800000">
              <a:off x="5800725" y="4105275"/>
              <a:ext cx="590550" cy="190500"/>
              <a:chOff x="4324350" y="4105275"/>
              <a:chExt cx="590550" cy="190500"/>
            </a:xfrm>
          </p:grpSpPr>
          <p:sp>
            <p:nvSpPr>
              <p:cNvPr id="64" name="갈매기형 수장 63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갈매기형 수장 64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갈매기형 수장 66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155"/>
          <p:cNvGrpSpPr/>
          <p:nvPr/>
        </p:nvGrpSpPr>
        <p:grpSpPr>
          <a:xfrm>
            <a:off x="6343650" y="1962151"/>
            <a:ext cx="138010" cy="2049020"/>
            <a:chOff x="6243724" y="2814643"/>
            <a:chExt cx="147850" cy="2195109"/>
          </a:xfrm>
        </p:grpSpPr>
        <p:sp>
          <p:nvSpPr>
            <p:cNvPr id="76" name="Track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243725" y="3010320"/>
              <a:ext cx="147849" cy="1803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Button Down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243726" y="4814075"/>
              <a:ext cx="147847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263325" y="4854220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Button Up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243724" y="2814643"/>
              <a:ext cx="147849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Arrow Up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6263749" y="2880175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565387" y="4010025"/>
            <a:ext cx="5832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6249" y="528703"/>
            <a:ext cx="159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</a:t>
            </a:r>
            <a:r>
              <a:rPr lang="ko-KR" altLang="en-US" sz="900" dirty="0" smtClean="0">
                <a:latin typeface="+mn-ea"/>
                <a:ea typeface="+mn-ea"/>
              </a:rPr>
              <a:t>보기 </a:t>
            </a:r>
            <a:r>
              <a:rPr lang="ko-KR" altLang="en-US" sz="900" dirty="0" smtClean="0">
                <a:latin typeface="+mn-ea"/>
                <a:ea typeface="+mn-ea"/>
              </a:rPr>
              <a:t>선</a:t>
            </a:r>
            <a:r>
              <a:rPr lang="ko-KR" altLang="en-US" sz="900" dirty="0" smtClean="0">
                <a:latin typeface="+mn-ea"/>
                <a:ea typeface="+mn-ea"/>
              </a:rPr>
              <a:t>택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상세 화면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27926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05051" y="4010025"/>
            <a:ext cx="2343150" cy="38100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108"/>
          <p:cNvGrpSpPr/>
          <p:nvPr/>
        </p:nvGrpSpPr>
        <p:grpSpPr>
          <a:xfrm>
            <a:off x="2172001" y="3826012"/>
            <a:ext cx="383223" cy="293414"/>
            <a:chOff x="712151" y="2886076"/>
            <a:chExt cx="383223" cy="293414"/>
          </a:xfrm>
        </p:grpSpPr>
        <p:sp>
          <p:nvSpPr>
            <p:cNvPr id="86" name="타원 8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108"/>
          <p:cNvGrpSpPr/>
          <p:nvPr/>
        </p:nvGrpSpPr>
        <p:grpSpPr>
          <a:xfrm>
            <a:off x="2553001" y="4187962"/>
            <a:ext cx="383223" cy="257174"/>
            <a:chOff x="664526" y="2914651"/>
            <a:chExt cx="383223" cy="257174"/>
          </a:xfrm>
        </p:grpSpPr>
        <p:sp>
          <p:nvSpPr>
            <p:cNvPr id="92" name="타원 9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1-1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108"/>
          <p:cNvGrpSpPr/>
          <p:nvPr/>
        </p:nvGrpSpPr>
        <p:grpSpPr>
          <a:xfrm>
            <a:off x="2876851" y="4187962"/>
            <a:ext cx="383223" cy="257174"/>
            <a:chOff x="664526" y="2914651"/>
            <a:chExt cx="383223" cy="257174"/>
          </a:xfrm>
        </p:grpSpPr>
        <p:sp>
          <p:nvSpPr>
            <p:cNvPr id="95" name="타원 9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1-2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108"/>
          <p:cNvGrpSpPr/>
          <p:nvPr/>
        </p:nvGrpSpPr>
        <p:grpSpPr>
          <a:xfrm>
            <a:off x="3896026" y="4187962"/>
            <a:ext cx="383223" cy="257174"/>
            <a:chOff x="664526" y="2914651"/>
            <a:chExt cx="383223" cy="257174"/>
          </a:xfrm>
        </p:grpSpPr>
        <p:sp>
          <p:nvSpPr>
            <p:cNvPr id="98" name="타원 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1-3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108"/>
          <p:cNvGrpSpPr/>
          <p:nvPr/>
        </p:nvGrpSpPr>
        <p:grpSpPr>
          <a:xfrm>
            <a:off x="4286551" y="4187962"/>
            <a:ext cx="383223" cy="257174"/>
            <a:chOff x="664526" y="2914651"/>
            <a:chExt cx="383223" cy="257174"/>
          </a:xfrm>
        </p:grpSpPr>
        <p:sp>
          <p:nvSpPr>
            <p:cNvPr id="101" name="타원 10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1-4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56"/>
          <p:cNvGrpSpPr/>
          <p:nvPr/>
        </p:nvGrpSpPr>
        <p:grpSpPr>
          <a:xfrm>
            <a:off x="186776" y="4733750"/>
            <a:ext cx="383223" cy="293414"/>
            <a:chOff x="1329493" y="2807073"/>
            <a:chExt cx="383223" cy="293414"/>
          </a:xfrm>
        </p:grpSpPr>
        <p:sp>
          <p:nvSpPr>
            <p:cNvPr id="103" name="직사각형 10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1-2. Play View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3436720" y="3455564"/>
            <a:ext cx="1259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Single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567251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전체화면 이전에는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뒤에 보이는 상태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버튼은 전체화면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44915" y="528703"/>
            <a:ext cx="195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파일 선택 </a:t>
            </a:r>
            <a:r>
              <a:rPr lang="en-US" altLang="ko-KR" sz="900" dirty="0" smtClean="0">
                <a:latin typeface="+mn-ea"/>
                <a:ea typeface="+mn-ea"/>
              </a:rPr>
              <a:t>&gt; 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DS_play_singlemode_main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4531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DS_play_singlemode_full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갈매기형 수장 115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121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26" name="직사각형 12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40" name="타원 13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2" name="그룹 141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143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48" name="L 도형 147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L 도형 148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L 도형 149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L 도형 150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4" name="직선 연결선 143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53" name="직사각형 15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15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61" name="직사각형 16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이등변 삼각형 16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8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169" name="직사각형 16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이등변 삼각형 17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6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177" name="직사각형 176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2" name="타원 181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이등변 삼각형 182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4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185" name="직사각형 18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87" name="직선 연결선 18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0" name="타원 18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이등변 삼각형 19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2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193" name="직사각형 19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이등변 삼각형 19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00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01" name="직사각형 20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6" name="타원 20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이등변 삼각형 20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08" name="갈매기형 수장 20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갈매기형 수장 20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5663770" y="2588093"/>
            <a:ext cx="291056" cy="153888"/>
            <a:chOff x="3885770" y="4434879"/>
            <a:chExt cx="291056" cy="153888"/>
          </a:xfrm>
        </p:grpSpPr>
        <p:sp>
          <p:nvSpPr>
            <p:cNvPr id="214" name="모서리가 둥근 직사각형 213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2902610" y="3135497"/>
            <a:ext cx="1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플레이 할 영상을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21" name="그룹 220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25" name="모서리가 둥근 직사각형 22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4621654" y="2622421"/>
            <a:ext cx="1073709" cy="74911"/>
            <a:chOff x="1561046" y="4300723"/>
            <a:chExt cx="3068992" cy="214118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1561046" y="4300723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2263358" y="4310261"/>
              <a:ext cx="2366680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Sigur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Ros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Hoppipolla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Live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37" name="모서리가 둥근 직사각형 23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240" name="모서리가 둥근 직사각형 239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14350" y="1817726"/>
            <a:ext cx="4015956" cy="225897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715628" y="3700384"/>
            <a:ext cx="561624" cy="30404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1357731" y="3700384"/>
            <a:ext cx="2729753" cy="3040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이등변 삼각형 44"/>
          <p:cNvSpPr/>
          <p:nvPr/>
        </p:nvSpPr>
        <p:spPr>
          <a:xfrm rot="5400000">
            <a:off x="919834" y="3771264"/>
            <a:ext cx="189230" cy="16312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7"/>
          <p:cNvGrpSpPr/>
          <p:nvPr/>
        </p:nvGrpSpPr>
        <p:grpSpPr>
          <a:xfrm>
            <a:off x="1439199" y="3752095"/>
            <a:ext cx="2566817" cy="68948"/>
            <a:chOff x="1514475" y="4743450"/>
            <a:chExt cx="3888000" cy="11430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514475" y="4743450"/>
              <a:ext cx="3888000" cy="1143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514475" y="4743450"/>
              <a:ext cx="504000" cy="1143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3658715" y="3861263"/>
            <a:ext cx="349400" cy="1108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235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3D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818536" y="3860334"/>
            <a:ext cx="190050" cy="1108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35439" y="3849771"/>
            <a:ext cx="208715" cy="14950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75"/>
          <p:cNvGrpSpPr/>
          <p:nvPr/>
        </p:nvGrpSpPr>
        <p:grpSpPr>
          <a:xfrm>
            <a:off x="4180194" y="3884955"/>
            <a:ext cx="119206" cy="79140"/>
            <a:chOff x="1858617" y="5657353"/>
            <a:chExt cx="479068" cy="318052"/>
          </a:xfrm>
        </p:grpSpPr>
        <p:sp>
          <p:nvSpPr>
            <p:cNvPr id="70" name="직사각형 69"/>
            <p:cNvSpPr/>
            <p:nvPr/>
          </p:nvSpPr>
          <p:spPr>
            <a:xfrm>
              <a:off x="1858617" y="5740841"/>
              <a:ext cx="254442" cy="1590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순서도: 추출 70"/>
            <p:cNvSpPr/>
            <p:nvPr/>
          </p:nvSpPr>
          <p:spPr>
            <a:xfrm rot="16200000">
              <a:off x="1858616" y="5677231"/>
              <a:ext cx="318052" cy="278295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94561" y="566133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4561" y="5743494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94561" y="5825657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94561" y="590782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367537" y="3818362"/>
            <a:ext cx="22682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00" dirty="0" smtClean="0">
                <a:latin typeface="+mn-ea"/>
                <a:ea typeface="+mn-ea"/>
              </a:rPr>
              <a:t>00:30~05:00</a:t>
            </a:r>
            <a:r>
              <a:rPr lang="en-US" altLang="ko-KR" sz="500" b="1" dirty="0" smtClean="0">
                <a:latin typeface="+mn-ea"/>
                <a:ea typeface="+mn-ea"/>
              </a:rPr>
              <a:t>   Noel Gallagher's High Flying Bird - Simple game …</a:t>
            </a:r>
            <a:endParaRPr lang="ko-KR" altLang="en-US" sz="500" b="1" dirty="0" smtClean="0">
              <a:latin typeface="+mn-ea"/>
              <a:ea typeface="+mn-ea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4288906" y="1905180"/>
            <a:ext cx="166959" cy="166959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73" name="TextBox 272"/>
          <p:cNvSpPr txBox="1"/>
          <p:nvPr/>
        </p:nvSpPr>
        <p:spPr>
          <a:xfrm>
            <a:off x="374322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2D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grpSp>
        <p:nvGrpSpPr>
          <p:cNvPr id="274" name="그룹 108"/>
          <p:cNvGrpSpPr/>
          <p:nvPr/>
        </p:nvGrpSpPr>
        <p:grpSpPr>
          <a:xfrm>
            <a:off x="4077000" y="1816237"/>
            <a:ext cx="383223" cy="293414"/>
            <a:chOff x="712151" y="2886076"/>
            <a:chExt cx="383223" cy="293414"/>
          </a:xfrm>
        </p:grpSpPr>
        <p:sp>
          <p:nvSpPr>
            <p:cNvPr id="275" name="타원 27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7" name="그룹 56"/>
          <p:cNvGrpSpPr/>
          <p:nvPr/>
        </p:nvGrpSpPr>
        <p:grpSpPr>
          <a:xfrm>
            <a:off x="4380829" y="1640102"/>
            <a:ext cx="383223" cy="293414"/>
            <a:chOff x="1329493" y="2807073"/>
            <a:chExt cx="383223" cy="293414"/>
          </a:xfrm>
        </p:grpSpPr>
        <p:sp>
          <p:nvSpPr>
            <p:cNvPr id="278" name="직사각형 27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567251"/>
              </p:ext>
            </p:extLst>
          </p:nvPr>
        </p:nvGraphicFramePr>
        <p:xfrm>
          <a:off x="6970816" y="1243544"/>
          <a:ext cx="2161309" cy="40782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상태에서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컨트롤러 나타났다 사라짐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Pause. play view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진입시에서는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 바로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 컨트롤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탭하여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재생위치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조절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시간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00:00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시작하여 플레이된 시간이 카운트되어 올라감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타이틀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텍스트가 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줄여서 나타남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영상일 경우에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표시하고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영상이 아닐 경우 표시하지 않음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볼륨 컨트롤러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원하는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조절 가능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기능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중일 경우 테두리 주변에서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핀치투줌으로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조절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인식 가장 작은 크기 조절 후 한번 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줌아웃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동작 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위치이동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화면 터치 후 이동으로 위치 조절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창크기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조정 가능하며 해당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전체화면으로 전환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재선택시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크기로 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53933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8"/>
          <p:cNvGrpSpPr/>
          <p:nvPr/>
        </p:nvGrpSpPr>
        <p:grpSpPr>
          <a:xfrm>
            <a:off x="267001" y="1559062"/>
            <a:ext cx="383223" cy="293414"/>
            <a:chOff x="712151" y="2886076"/>
            <a:chExt cx="383223" cy="293414"/>
          </a:xfrm>
        </p:grpSpPr>
        <p:sp>
          <p:nvSpPr>
            <p:cNvPr id="113" name="타원 1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83059" y="4405828"/>
            <a:ext cx="6015286" cy="894698"/>
            <a:chOff x="321904" y="4405828"/>
            <a:chExt cx="6015286" cy="894698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6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7" name="모서리가 둥근 직사각형 6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5"/>
            <p:cNvGrpSpPr/>
            <p:nvPr/>
          </p:nvGrpSpPr>
          <p:grpSpPr>
            <a:xfrm>
              <a:off x="6065380" y="4987555"/>
              <a:ext cx="197617" cy="131197"/>
              <a:chOff x="1858617" y="5657353"/>
              <a:chExt cx="479068" cy="318052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순서도: 추출 70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그룹 108"/>
            <p:cNvGrpSpPr/>
            <p:nvPr/>
          </p:nvGrpSpPr>
          <p:grpSpPr>
            <a:xfrm>
              <a:off x="390826" y="4502287"/>
              <a:ext cx="383223" cy="293414"/>
              <a:chOff x="712151" y="2886076"/>
              <a:chExt cx="383223" cy="293414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" name="그룹 108"/>
            <p:cNvGrpSpPr/>
            <p:nvPr/>
          </p:nvGrpSpPr>
          <p:grpSpPr>
            <a:xfrm>
              <a:off x="1571926" y="4540387"/>
              <a:ext cx="383223" cy="293414"/>
              <a:chOff x="712151" y="2886076"/>
              <a:chExt cx="383223" cy="29341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08"/>
            <p:cNvGrpSpPr/>
            <p:nvPr/>
          </p:nvGrpSpPr>
          <p:grpSpPr>
            <a:xfrm>
              <a:off x="2124376" y="5007112"/>
              <a:ext cx="383223" cy="293414"/>
              <a:chOff x="712151" y="2886076"/>
              <a:chExt cx="383223" cy="29341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" name="그룹 108"/>
            <p:cNvGrpSpPr/>
            <p:nvPr/>
          </p:nvGrpSpPr>
          <p:grpSpPr>
            <a:xfrm>
              <a:off x="5029501" y="5007112"/>
              <a:ext cx="383223" cy="293414"/>
              <a:chOff x="712151" y="2886076"/>
              <a:chExt cx="383223" cy="293414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grpSp>
          <p:nvGrpSpPr>
            <p:cNvPr id="18" name="그룹 108"/>
            <p:cNvGrpSpPr/>
            <p:nvPr/>
          </p:nvGrpSpPr>
          <p:grpSpPr>
            <a:xfrm>
              <a:off x="1352851" y="5007112"/>
              <a:ext cx="383223" cy="293414"/>
              <a:chOff x="712151" y="2886076"/>
              <a:chExt cx="383223" cy="29341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6000765" y="4828909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00765" y="4744292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000765" y="4659676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00765" y="4575060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000765" y="4490444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00765" y="4405828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/>
            <p:nvPr/>
          </p:nvCxnSpPr>
          <p:spPr>
            <a:xfrm rot="16200000" flipV="1">
              <a:off x="5881946" y="4792158"/>
              <a:ext cx="756000" cy="1588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08"/>
            <p:cNvGrpSpPr/>
            <p:nvPr/>
          </p:nvGrpSpPr>
          <p:grpSpPr>
            <a:xfrm>
              <a:off x="5924851" y="4683262"/>
              <a:ext cx="383223" cy="293414"/>
              <a:chOff x="712151" y="2886076"/>
              <a:chExt cx="383223" cy="293414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그룹 108"/>
          <p:cNvGrpSpPr/>
          <p:nvPr/>
        </p:nvGrpSpPr>
        <p:grpSpPr>
          <a:xfrm>
            <a:off x="6229650" y="1530487"/>
            <a:ext cx="383223" cy="293414"/>
            <a:chOff x="712151" y="2886076"/>
            <a:chExt cx="383223" cy="293414"/>
          </a:xfrm>
        </p:grpSpPr>
        <p:sp>
          <p:nvSpPr>
            <p:cNvPr id="117" name="타원 1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104775" y="4305300"/>
            <a:ext cx="6772275" cy="1095375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08"/>
          <p:cNvGrpSpPr/>
          <p:nvPr/>
        </p:nvGrpSpPr>
        <p:grpSpPr>
          <a:xfrm>
            <a:off x="238426" y="4102237"/>
            <a:ext cx="383223" cy="293414"/>
            <a:chOff x="712151" y="2886076"/>
            <a:chExt cx="383223" cy="293414"/>
          </a:xfrm>
        </p:grpSpPr>
        <p:sp>
          <p:nvSpPr>
            <p:cNvPr id="122" name="타원 1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567251"/>
              </p:ext>
            </p:extLst>
          </p:nvPr>
        </p:nvGraphicFramePr>
        <p:xfrm>
          <a:off x="6970816" y="1243544"/>
          <a:ext cx="2161309" cy="178482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아닌 사방 네 귀퉁이를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했을 시 메뉴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나타남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컨트롤러보다 메뉴에 우선권이 있으므로 귀퉁이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클릭시에도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나타남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DS_play_singlemode_full_</a:t>
            </a: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menu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메</a:t>
            </a:r>
            <a:r>
              <a:rPr lang="ko-KR" altLang="en-US" sz="900" dirty="0" smtClean="0">
                <a:latin typeface="+mn-ea"/>
                <a:ea typeface="+mn-ea"/>
              </a:rPr>
              <a:t>뉴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309784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108"/>
          <p:cNvGrpSpPr/>
          <p:nvPr/>
        </p:nvGrpSpPr>
        <p:grpSpPr>
          <a:xfrm>
            <a:off x="305101" y="1368562"/>
            <a:ext cx="383223" cy="293414"/>
            <a:chOff x="712151" y="2886076"/>
            <a:chExt cx="383223" cy="293414"/>
          </a:xfrm>
        </p:grpSpPr>
        <p:sp>
          <p:nvSpPr>
            <p:cNvPr id="94" name="타원 9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874673" y="1678916"/>
          <a:ext cx="1061777" cy="17706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061777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스케줄 모드로 이동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이미지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다큐먼트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how to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영상 닫기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곱셈 기호 115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08"/>
          <p:cNvGrpSpPr/>
          <p:nvPr/>
        </p:nvGrpSpPr>
        <p:grpSpPr>
          <a:xfrm>
            <a:off x="1543351" y="1444762"/>
            <a:ext cx="383223" cy="293414"/>
            <a:chOff x="712151" y="2886076"/>
            <a:chExt cx="383223" cy="293414"/>
          </a:xfrm>
        </p:grpSpPr>
        <p:sp>
          <p:nvSpPr>
            <p:cNvPr id="121" name="타원 12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08"/>
          <p:cNvGrpSpPr/>
          <p:nvPr/>
        </p:nvGrpSpPr>
        <p:grpSpPr>
          <a:xfrm>
            <a:off x="1543351" y="2492512"/>
            <a:ext cx="383223" cy="293414"/>
            <a:chOff x="712151" y="2886076"/>
            <a:chExt cx="383223" cy="293414"/>
          </a:xfrm>
        </p:grpSpPr>
        <p:sp>
          <p:nvSpPr>
            <p:cNvPr id="128" name="타원 12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752476" y="5629275"/>
            <a:ext cx="4124324" cy="847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720360" y="5677005"/>
            <a:ext cx="218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3D </a:t>
            </a:r>
            <a:r>
              <a:rPr lang="ko-KR" altLang="en-US" sz="900" b="1" dirty="0" smtClean="0">
                <a:latin typeface="+mn-ea"/>
                <a:ea typeface="+mn-ea"/>
              </a:rPr>
              <a:t>모드 선택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1027942" y="5994488"/>
            <a:ext cx="3573393" cy="272961"/>
            <a:chOff x="941457" y="5994488"/>
            <a:chExt cx="3573393" cy="272961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941457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line by line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213045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top - down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3484632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side by side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그룹 56"/>
          <p:cNvGrpSpPr/>
          <p:nvPr/>
        </p:nvGrpSpPr>
        <p:grpSpPr>
          <a:xfrm>
            <a:off x="675604" y="2935502"/>
            <a:ext cx="383223" cy="293414"/>
            <a:chOff x="1329493" y="2807073"/>
            <a:chExt cx="383223" cy="293414"/>
          </a:xfrm>
        </p:grpSpPr>
        <p:sp>
          <p:nvSpPr>
            <p:cNvPr id="161" name="직사각형 16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이등변 삼각형 165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7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20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9" name="모서리가 둥근 직사각형 168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0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순서도: 추출 19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 flipH="1">
            <a:off x="291194" y="4148025"/>
            <a:ext cx="2772000" cy="0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곱셈 기호 69"/>
          <p:cNvSpPr/>
          <p:nvPr/>
        </p:nvSpPr>
        <p:spPr>
          <a:xfrm rot="5400000">
            <a:off x="4562473" y="567690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108"/>
          <p:cNvGrpSpPr/>
          <p:nvPr/>
        </p:nvGrpSpPr>
        <p:grpSpPr>
          <a:xfrm>
            <a:off x="4324651" y="5464312"/>
            <a:ext cx="383223" cy="293414"/>
            <a:chOff x="712151" y="2886076"/>
            <a:chExt cx="383223" cy="293414"/>
          </a:xfrm>
        </p:grpSpPr>
        <p:sp>
          <p:nvSpPr>
            <p:cNvPr id="72" name="타원 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History</a:t>
            </a:r>
            <a:endParaRPr lang="ko-KR" altLang="en-US" sz="1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343779"/>
              </p:ext>
            </p:extLst>
          </p:nvPr>
        </p:nvGraphicFramePr>
        <p:xfrm>
          <a:off x="361507" y="767400"/>
          <a:ext cx="8506447" cy="88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93"/>
                <a:gridCol w="5424296"/>
                <a:gridCol w="731573"/>
                <a:gridCol w="854970"/>
                <a:gridCol w="634615"/>
              </a:tblGrid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2013.08.29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최초 문서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v1.0.0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회의 내용 바탕으로 전체 수정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v2.0.0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설명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화면 디자인 필요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간단한 일러스트 혹은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픽토그램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기호로 표현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요망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같이 가장자리 사이즈 조절하여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howto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0347" y="528703"/>
            <a:ext cx="1778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 &gt; </a:t>
            </a: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DS_play_menu_howto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Group 1498"/>
          <p:cNvGraphicFramePr>
            <a:graphicFrameLocks noGrp="1"/>
          </p:cNvGraphicFramePr>
          <p:nvPr/>
        </p:nvGraphicFramePr>
        <p:xfrm>
          <a:off x="6966159" y="2437562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8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08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9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7" name="모서리가 둥근 직사각형 8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1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순서도: 추출 95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71031" y="1565671"/>
            <a:ext cx="6648450" cy="373975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466851" y="2466975"/>
            <a:ext cx="4048122" cy="183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396635" y="2629005"/>
            <a:ext cx="21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4K Digital Signage System </a:t>
            </a:r>
          </a:p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How to use </a:t>
            </a:r>
            <a:r>
              <a:rPr lang="en-US" altLang="ko-KR" sz="900" b="1" dirty="0" err="1" smtClean="0">
                <a:latin typeface="+mn-ea"/>
                <a:ea typeface="+mn-ea"/>
              </a:rPr>
              <a:t>Kinect</a:t>
            </a:r>
            <a:r>
              <a:rPr lang="en-US" altLang="ko-KR" sz="900" b="1" dirty="0" smtClean="0">
                <a:latin typeface="+mn-ea"/>
                <a:ea typeface="+mn-ea"/>
              </a:rPr>
              <a:t> 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52575" y="330528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인식을 지원합니다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팔을 벌려 화면 사이즈를 키우고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팔을 좁혀 화면 사이즈를 줄일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</a:t>
            </a:r>
            <a:r>
              <a:rPr lang="ko-KR" altLang="en-US" b="1" dirty="0" smtClean="0">
                <a:latin typeface="+mn-ea"/>
                <a:ea typeface="+mn-ea"/>
              </a:rPr>
              <a:t>인식으로 위치를 조정하고 개별 플레이어의 사이즈를 조절할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위와 같이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 이 창도 완전히 작게 줄이면 이전 화면으로 돌아갑니다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grpSp>
        <p:nvGrpSpPr>
          <p:cNvPr id="94" name="그룹 108"/>
          <p:cNvGrpSpPr/>
          <p:nvPr/>
        </p:nvGrpSpPr>
        <p:grpSpPr>
          <a:xfrm>
            <a:off x="1347100" y="2330587"/>
            <a:ext cx="383223" cy="293414"/>
            <a:chOff x="712151" y="2886076"/>
            <a:chExt cx="383223" cy="293414"/>
          </a:xfrm>
        </p:grpSpPr>
        <p:sp>
          <p:nvSpPr>
            <p:cNvPr id="97" name="타원 9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2-1. Schedule 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573969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Single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Sync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Multi Mode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</a:t>
            </a:r>
            <a:r>
              <a:rPr lang="en-US" altLang="ko-KR" sz="900" dirty="0" smtClean="0">
                <a:latin typeface="+mn-ea"/>
                <a:ea typeface="+mn-ea"/>
              </a:rPr>
              <a:t>mode &gt; single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DS_schedule_single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</a:t>
            </a:r>
            <a:r>
              <a:rPr lang="en-US" altLang="ko-KR" sz="900" dirty="0" smtClean="0">
                <a:latin typeface="+mn-ea"/>
                <a:ea typeface="+mn-ea"/>
              </a:rPr>
              <a:t>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5484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567251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8" name="그룹 157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2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7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4" name="모서리가 둥근 직사각형 163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5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순서도: 추출 16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46" name="그룹 108"/>
          <p:cNvGrpSpPr/>
          <p:nvPr/>
        </p:nvGrpSpPr>
        <p:grpSpPr>
          <a:xfrm>
            <a:off x="362251" y="4492762"/>
            <a:ext cx="383223" cy="293414"/>
            <a:chOff x="712151" y="2886076"/>
            <a:chExt cx="383223" cy="293414"/>
          </a:xfrm>
        </p:grpSpPr>
        <p:sp>
          <p:nvSpPr>
            <p:cNvPr id="47" name="타원 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sync </a:t>
            </a:r>
            <a:r>
              <a:rPr lang="en-US" altLang="ko-KR" sz="900" dirty="0" smtClean="0">
                <a:latin typeface="+mn-ea"/>
                <a:ea typeface="+mn-ea"/>
              </a:rPr>
              <a:t>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31835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567251"/>
              </p:ext>
            </p:extLst>
          </p:nvPr>
        </p:nvGraphicFramePr>
        <p:xfrm>
          <a:off x="6970816" y="1243544"/>
          <a:ext cx="2161309" cy="1864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모드의 오디오는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순차 확인하여 그 중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오디오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화면 이동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/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크기 조절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 크기로 확대됨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44" name="직사각형 43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69765" y="1571319"/>
            <a:ext cx="3301614" cy="185715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483255" y="1571319"/>
            <a:ext cx="3301614" cy="185715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69765" y="3429656"/>
            <a:ext cx="3301614" cy="185715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83255" y="3429656"/>
            <a:ext cx="3301614" cy="185715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9" name="그룹 168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7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순서도: 추출 94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모서리가 둥근 직사각형 110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순서도: 추출 121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5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3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순서도: 추출 149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6" name="TextBox 145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37780" y="3120323"/>
            <a:ext cx="2957094" cy="255499"/>
            <a:chOff x="274280" y="4984749"/>
            <a:chExt cx="2957094" cy="255499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이등변 삼각형 17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7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모서리가 둥근 직사각형 17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8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순서도: 추출 18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직사각형 18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직사각형 19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83" name="TextBox 18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smtClean="0">
                  <a:latin typeface="+mn-ea"/>
                  <a:ea typeface="+mn-ea"/>
                </a:rPr>
                <a:t>Noel Gallagher - Champagne Supernova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60" name="그룹 108"/>
          <p:cNvGrpSpPr/>
          <p:nvPr/>
        </p:nvGrpSpPr>
        <p:grpSpPr>
          <a:xfrm>
            <a:off x="3133725" y="3001678"/>
            <a:ext cx="383223" cy="293414"/>
            <a:chOff x="712151" y="2886076"/>
            <a:chExt cx="383223" cy="293414"/>
          </a:xfrm>
        </p:grpSpPr>
        <p:sp>
          <p:nvSpPr>
            <p:cNvPr id="161" name="타원 16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오른쪽 화살표 109"/>
          <p:cNvSpPr/>
          <p:nvPr/>
        </p:nvSpPr>
        <p:spPr>
          <a:xfrm>
            <a:off x="3021224" y="3529642"/>
            <a:ext cx="948906" cy="31055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08"/>
          <p:cNvGrpSpPr/>
          <p:nvPr/>
        </p:nvGrpSpPr>
        <p:grpSpPr>
          <a:xfrm>
            <a:off x="2886075" y="3411253"/>
            <a:ext cx="383223" cy="293414"/>
            <a:chOff x="712151" y="2886076"/>
            <a:chExt cx="383223" cy="293414"/>
          </a:xfrm>
        </p:grpSpPr>
        <p:sp>
          <p:nvSpPr>
            <p:cNvPr id="119" name="타원 1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7" name="오른쪽 화살표 146"/>
          <p:cNvSpPr/>
          <p:nvPr/>
        </p:nvSpPr>
        <p:spPr>
          <a:xfrm rot="13500000">
            <a:off x="3513066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 rot="8100000" flipH="1">
            <a:off x="6265791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8100000" flipV="1">
            <a:off x="3513066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3500000" flipH="1" flipV="1">
            <a:off x="6265791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108"/>
          <p:cNvGrpSpPr/>
          <p:nvPr/>
        </p:nvGrpSpPr>
        <p:grpSpPr>
          <a:xfrm>
            <a:off x="3600450" y="1391953"/>
            <a:ext cx="383223" cy="293414"/>
            <a:chOff x="712151" y="2886076"/>
            <a:chExt cx="383223" cy="293414"/>
          </a:xfrm>
        </p:grpSpPr>
        <p:sp>
          <p:nvSpPr>
            <p:cNvPr id="172" name="타원 1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7" name="그룹 108"/>
          <p:cNvGrpSpPr/>
          <p:nvPr/>
        </p:nvGrpSpPr>
        <p:grpSpPr>
          <a:xfrm>
            <a:off x="235729" y="2940187"/>
            <a:ext cx="383223" cy="293414"/>
            <a:chOff x="712151" y="2886076"/>
            <a:chExt cx="383223" cy="293414"/>
          </a:xfrm>
        </p:grpSpPr>
        <p:sp>
          <p:nvSpPr>
            <p:cNvPr id="158" name="타원 15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5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</a:t>
            </a:r>
            <a:r>
              <a:rPr lang="en-US" altLang="ko-KR" sz="900" dirty="0" smtClean="0">
                <a:latin typeface="+mn-ea"/>
                <a:ea typeface="+mn-ea"/>
              </a:rPr>
              <a:t>mode &gt; sync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DS_schedule_sync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2068597"/>
              </p:ext>
            </p:extLst>
          </p:nvPr>
        </p:nvGraphicFramePr>
        <p:xfrm>
          <a:off x="6970816" y="1243544"/>
          <a:ext cx="2161309" cy="20325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컨트롤 및 터치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기타 기능은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Sync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 모드에서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영역에서는 촬영된 영상이 실시간으로  나타남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플레이 관련 컨트롤러 노출되지 않음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멀티 모드의 사운드는 가장 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사운드를 송출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추후 사용자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임의 조절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컨트롤러에는 오디오 선택 버튼이 있으며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방식으로 사용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612272"/>
              </p:ext>
            </p:extLst>
          </p:nvPr>
        </p:nvGraphicFramePr>
        <p:xfrm>
          <a:off x="6966159" y="3346553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108"/>
          <p:cNvGrpSpPr/>
          <p:nvPr/>
        </p:nvGrpSpPr>
        <p:grpSpPr>
          <a:xfrm>
            <a:off x="3082442" y="4411378"/>
            <a:ext cx="383223" cy="293414"/>
            <a:chOff x="712151" y="2886076"/>
            <a:chExt cx="383223" cy="293414"/>
          </a:xfrm>
        </p:grpSpPr>
        <p:sp>
          <p:nvSpPr>
            <p:cNvPr id="257" name="타원 2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9" name="그룹 108"/>
          <p:cNvGrpSpPr/>
          <p:nvPr/>
        </p:nvGrpSpPr>
        <p:grpSpPr>
          <a:xfrm>
            <a:off x="187744" y="3074796"/>
            <a:ext cx="383223" cy="293414"/>
            <a:chOff x="712151" y="2886076"/>
            <a:chExt cx="383223" cy="293414"/>
          </a:xfrm>
        </p:grpSpPr>
        <p:sp>
          <p:nvSpPr>
            <p:cNvPr id="260" name="타원 25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16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21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24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42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58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모서리가 둥근 직사각형 158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3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65" name="모서리가 둥근 직사각형 164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6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8" name="순서도: 추출 167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971550" y="5730730"/>
            <a:ext cx="1439141" cy="809572"/>
            <a:chOff x="971550" y="5656302"/>
            <a:chExt cx="1439141" cy="809572"/>
          </a:xfrm>
        </p:grpSpPr>
        <p:sp>
          <p:nvSpPr>
            <p:cNvPr id="254" name="직사각형 253"/>
            <p:cNvSpPr/>
            <p:nvPr/>
          </p:nvSpPr>
          <p:spPr>
            <a:xfrm>
              <a:off x="971550" y="5656302"/>
              <a:ext cx="1439141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71551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692135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08550" y="5308548"/>
            <a:ext cx="540000" cy="756000"/>
            <a:chOff x="408550" y="5308548"/>
            <a:chExt cx="540000" cy="756000"/>
          </a:xfrm>
        </p:grpSpPr>
        <p:cxnSp>
          <p:nvCxnSpPr>
            <p:cNvPr id="266" name="직선 연결선 265"/>
            <p:cNvCxnSpPr/>
            <p:nvPr/>
          </p:nvCxnSpPr>
          <p:spPr>
            <a:xfrm rot="16200000" flipH="1">
              <a:off x="33920" y="5686548"/>
              <a:ext cx="756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10800000" flipH="1">
              <a:off x="408550" y="6054611"/>
              <a:ext cx="540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2501308" y="5897858"/>
            <a:ext cx="34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화면 레이아웃이 좌측처럼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비정형일 경우에는 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컨텐츠의</a:t>
            </a:r>
            <a:r>
              <a:rPr lang="ko-KR" altLang="en-US" sz="900" dirty="0" smtClean="0">
                <a:latin typeface="+mn-ea"/>
                <a:ea typeface="+mn-ea"/>
              </a:rPr>
              <a:t> 이동은 불가능하며 확대만 가능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0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multi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</a:t>
            </a:r>
            <a:r>
              <a:rPr lang="en-US" altLang="ko-KR" sz="900" dirty="0" smtClean="0">
                <a:latin typeface="+mn-ea"/>
                <a:ea typeface="+mn-ea"/>
              </a:rPr>
              <a:t>mode &gt; multi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50" name="그룹 108"/>
          <p:cNvGrpSpPr/>
          <p:nvPr/>
        </p:nvGrpSpPr>
        <p:grpSpPr>
          <a:xfrm>
            <a:off x="3559954" y="293066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2068597"/>
              </p:ext>
            </p:extLst>
          </p:nvPr>
        </p:nvGraphicFramePr>
        <p:xfrm>
          <a:off x="6970816" y="1243544"/>
          <a:ext cx="2161309" cy="26857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동일한 방식으로 메뉴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Paired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없으면 선택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리스트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노출되며 파일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/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후 파일 리스트 팝업으로 연결되어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리스트 팝업 노출되며 스케줄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로그 보기와 날짜 컨트롤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612272"/>
              </p:ext>
            </p:extLst>
          </p:nvPr>
        </p:nvGraphicFramePr>
        <p:xfrm>
          <a:off x="6966159" y="4003778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8"/>
          <p:cNvGrpSpPr/>
          <p:nvPr/>
        </p:nvGrpSpPr>
        <p:grpSpPr>
          <a:xfrm>
            <a:off x="235729" y="138761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0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5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874673" y="1678916"/>
          <a:ext cx="1061777" cy="19920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061777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Paired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로컬 파일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프로젝트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스케줄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브라우저 모드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곱셈 기호 109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08"/>
          <p:cNvGrpSpPr/>
          <p:nvPr/>
        </p:nvGrpSpPr>
        <p:grpSpPr>
          <a:xfrm>
            <a:off x="1794182" y="1824935"/>
            <a:ext cx="383223" cy="293414"/>
            <a:chOff x="712151" y="2886076"/>
            <a:chExt cx="383223" cy="293414"/>
          </a:xfrm>
        </p:grpSpPr>
        <p:sp>
          <p:nvSpPr>
            <p:cNvPr id="145" name="타원 14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498575" y="5836010"/>
            <a:ext cx="3278587" cy="673889"/>
            <a:chOff x="3307743" y="5430494"/>
            <a:chExt cx="3278587" cy="673889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307743" y="5430494"/>
              <a:ext cx="3278587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78677" y="547822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900" b="1" dirty="0" smtClean="0">
                  <a:latin typeface="+mn-ea"/>
                  <a:ea typeface="+mn-ea"/>
                </a:rPr>
                <a:t>3D </a:t>
              </a:r>
              <a:r>
                <a:rPr lang="ko-KR" altLang="en-US" sz="900" b="1" dirty="0" smtClean="0">
                  <a:latin typeface="+mn-ea"/>
                  <a:ea typeface="+mn-ea"/>
                </a:rPr>
                <a:t>모드 선택</a:t>
              </a: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3470235" y="5795707"/>
              <a:ext cx="2840631" cy="216988"/>
              <a:chOff x="941457" y="5994488"/>
              <a:chExt cx="3573393" cy="272961"/>
            </a:xfrm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941457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line by line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221304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top - down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3484632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side by side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4" name="그룹 56"/>
          <p:cNvGrpSpPr/>
          <p:nvPr/>
        </p:nvGrpSpPr>
        <p:grpSpPr>
          <a:xfrm>
            <a:off x="1510489" y="3388727"/>
            <a:ext cx="383223" cy="293414"/>
            <a:chOff x="1329493" y="2807073"/>
            <a:chExt cx="383223" cy="293414"/>
          </a:xfrm>
        </p:grpSpPr>
        <p:sp>
          <p:nvSpPr>
            <p:cNvPr id="175" name="직사각형 174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397566" y="5828058"/>
            <a:ext cx="2515262" cy="673889"/>
            <a:chOff x="3689406" y="1836504"/>
            <a:chExt cx="2515262" cy="673889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3689406" y="1836504"/>
              <a:ext cx="2515262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077154" y="188423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900" b="1" dirty="0" smtClean="0">
                  <a:latin typeface="+mn-ea"/>
                  <a:ea typeface="+mn-ea"/>
                </a:rPr>
                <a:t>프로젝트 재생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4032139" y="2201717"/>
              <a:ext cx="1829797" cy="216988"/>
              <a:chOff x="1511595" y="5994488"/>
              <a:chExt cx="2301806" cy="272961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151159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Local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783183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Server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0" name="그룹 229"/>
          <p:cNvGrpSpPr/>
          <p:nvPr/>
        </p:nvGrpSpPr>
        <p:grpSpPr>
          <a:xfrm>
            <a:off x="3498575" y="1136790"/>
            <a:ext cx="3278587" cy="1264504"/>
            <a:chOff x="3498575" y="2488512"/>
            <a:chExt cx="3278587" cy="1264504"/>
          </a:xfrm>
        </p:grpSpPr>
        <p:grpSp>
          <p:nvGrpSpPr>
            <p:cNvPr id="216" name="그룹 215"/>
            <p:cNvGrpSpPr/>
            <p:nvPr/>
          </p:nvGrpSpPr>
          <p:grpSpPr>
            <a:xfrm>
              <a:off x="3498575" y="2488512"/>
              <a:ext cx="3278587" cy="1264504"/>
              <a:chOff x="3307743" y="3633500"/>
              <a:chExt cx="3278587" cy="1264504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스케</a:t>
                  </a:r>
                  <a:r>
                    <a:rPr lang="ko-KR" altLang="en-US" sz="900" b="1" dirty="0" smtClean="0">
                      <a:latin typeface="+mn-ea"/>
                      <a:ea typeface="+mn-ea"/>
                    </a:rPr>
                    <a:t>줄</a:t>
                  </a:r>
                  <a:r>
                    <a:rPr lang="ko-KR" altLang="en-US" sz="900" b="1" dirty="0" smtClean="0">
                      <a:latin typeface="+mn-ea"/>
                      <a:ea typeface="+mn-ea"/>
                    </a:rPr>
                    <a:t> 리스트</a:t>
                  </a:r>
                  <a:endParaRPr lang="ko-KR" altLang="en-US" sz="900" b="1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3536771" y="4070843"/>
                  <a:ext cx="17397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8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19" name="Track"/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0" name="Button Down"/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1" name="Arrow Down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2" name="Button Up"/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3" name="Arrow Up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8" name="직선 연결선 227"/>
            <p:cNvCxnSpPr/>
            <p:nvPr/>
          </p:nvCxnSpPr>
          <p:spPr>
            <a:xfrm>
              <a:off x="3782171" y="2814762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그룹 230"/>
          <p:cNvGrpSpPr/>
          <p:nvPr/>
        </p:nvGrpSpPr>
        <p:grpSpPr>
          <a:xfrm>
            <a:off x="3498575" y="2611757"/>
            <a:ext cx="3278587" cy="1264504"/>
            <a:chOff x="3498575" y="4205994"/>
            <a:chExt cx="3278587" cy="1264504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498575" y="4205994"/>
              <a:ext cx="3278587" cy="1264504"/>
              <a:chOff x="3307743" y="3633500"/>
              <a:chExt cx="3278587" cy="1264504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파일 리스트</a:t>
                  </a:r>
                  <a:endParaRPr lang="ko-KR" altLang="en-US" sz="900" b="1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536771" y="4070843"/>
                  <a:ext cx="1739767" cy="622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6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07" name="Track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Button Down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9" name="Arrow Down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0" name="Button Up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4" name="Arrow Up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9" name="직선 연결선 228"/>
            <p:cNvCxnSpPr/>
            <p:nvPr/>
          </p:nvCxnSpPr>
          <p:spPr>
            <a:xfrm>
              <a:off x="3782171" y="4548146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3498575" y="4086725"/>
            <a:ext cx="3278587" cy="1487139"/>
            <a:chOff x="3498575" y="4245750"/>
            <a:chExt cx="3278587" cy="1487139"/>
          </a:xfrm>
        </p:grpSpPr>
        <p:grpSp>
          <p:nvGrpSpPr>
            <p:cNvPr id="17" name="그룹 153"/>
            <p:cNvGrpSpPr/>
            <p:nvPr/>
          </p:nvGrpSpPr>
          <p:grpSpPr>
            <a:xfrm>
              <a:off x="3662871" y="4984749"/>
              <a:ext cx="2957094" cy="255499"/>
              <a:chOff x="3599371" y="4984749"/>
              <a:chExt cx="2957094" cy="25549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3599371" y="4984749"/>
                <a:ext cx="457700" cy="247781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4122657" y="4984749"/>
                <a:ext cx="2224632" cy="247765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7" name="이등변 삼각형 156"/>
              <p:cNvSpPr/>
              <p:nvPr/>
            </p:nvSpPr>
            <p:spPr>
              <a:xfrm rot="5400000">
                <a:off x="3765791" y="5042513"/>
                <a:ext cx="154214" cy="13294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그룹 227"/>
              <p:cNvGrpSpPr/>
              <p:nvPr/>
            </p:nvGrpSpPr>
            <p:grpSpPr>
              <a:xfrm>
                <a:off x="4189051" y="5026891"/>
                <a:ext cx="2091846" cy="56190"/>
                <a:chOff x="1514475" y="4743450"/>
                <a:chExt cx="3888000" cy="114300"/>
              </a:xfrm>
            </p:grpSpPr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514475" y="4743450"/>
                  <a:ext cx="38880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1514475" y="4743450"/>
                  <a:ext cx="504000" cy="11430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모서리가 둥근 직사각형 158"/>
              <p:cNvSpPr/>
              <p:nvPr/>
            </p:nvSpPr>
            <p:spPr>
              <a:xfrm>
                <a:off x="5997861" y="5115858"/>
                <a:ext cx="284746" cy="903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915891" y="5097038"/>
                <a:ext cx="302838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3D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6128109" y="5115101"/>
                <a:ext cx="154883" cy="9032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040797" y="5097039"/>
                <a:ext cx="32467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2D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9" name="그룹 166"/>
              <p:cNvGrpSpPr/>
              <p:nvPr/>
            </p:nvGrpSpPr>
            <p:grpSpPr>
              <a:xfrm>
                <a:off x="6386371" y="5108574"/>
                <a:ext cx="170094" cy="121843"/>
                <a:chOff x="6386371" y="4984749"/>
                <a:chExt cx="170094" cy="121843"/>
              </a:xfrm>
            </p:grpSpPr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6386371" y="4984749"/>
                  <a:ext cx="170094" cy="121843"/>
                </a:xfrm>
                <a:prstGeom prst="roundRect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0" name="그룹 235"/>
                <p:cNvGrpSpPr/>
                <p:nvPr/>
              </p:nvGrpSpPr>
              <p:grpSpPr>
                <a:xfrm>
                  <a:off x="6422845" y="5013422"/>
                  <a:ext cx="97148" cy="64496"/>
                  <a:chOff x="1858617" y="5657353"/>
                  <a:chExt cx="479068" cy="31805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1858617" y="5740841"/>
                    <a:ext cx="254442" cy="1590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8" name="순서도: 추출 167"/>
                  <p:cNvSpPr/>
                  <p:nvPr/>
                </p:nvSpPr>
                <p:spPr>
                  <a:xfrm rot="16200000">
                    <a:off x="1858616" y="5677231"/>
                    <a:ext cx="318052" cy="278295"/>
                  </a:xfrm>
                  <a:prstGeom prst="flowChartExtra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2194561" y="566133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4561" y="5743494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1" name="직사각형 210"/>
                  <p:cNvSpPr/>
                  <p:nvPr/>
                </p:nvSpPr>
                <p:spPr>
                  <a:xfrm>
                    <a:off x="2194561" y="5825657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2" name="직사각형 211"/>
                  <p:cNvSpPr/>
                  <p:nvPr/>
                </p:nvSpPr>
                <p:spPr>
                  <a:xfrm>
                    <a:off x="2194561" y="590782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64" name="TextBox 163"/>
              <p:cNvSpPr txBox="1"/>
              <p:nvPr/>
            </p:nvSpPr>
            <p:spPr>
              <a:xfrm>
                <a:off x="4097837" y="5081743"/>
                <a:ext cx="2043382" cy="1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430" dirty="0" smtClean="0">
                    <a:latin typeface="+mn-ea"/>
                    <a:ea typeface="+mn-ea"/>
                  </a:rPr>
                  <a:t>00:30~03:04</a:t>
                </a:r>
                <a:r>
                  <a:rPr lang="en-US" altLang="ko-KR" sz="430" b="1" dirty="0" smtClean="0">
                    <a:latin typeface="+mn-ea"/>
                    <a:ea typeface="+mn-ea"/>
                  </a:rPr>
                  <a:t>   The Beatles - Hello Goodbye</a:t>
                </a:r>
                <a:endParaRPr lang="ko-KR" altLang="en-US" sz="430" b="1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3498575" y="4245750"/>
              <a:ext cx="3278587" cy="1487139"/>
              <a:chOff x="3307743" y="3633499"/>
              <a:chExt cx="3278587" cy="1487139"/>
            </a:xfrm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3307743" y="3633499"/>
                <a:ext cx="3278587" cy="14871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077153" y="3681229"/>
                <a:ext cx="17397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900" b="1" dirty="0" smtClean="0">
                    <a:latin typeface="+mn-ea"/>
                    <a:ea typeface="+mn-ea"/>
                  </a:rPr>
                  <a:t>로그 보기</a:t>
                </a:r>
                <a:endParaRPr lang="ko-KR" altLang="en-US" sz="9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536771" y="4253723"/>
                <a:ext cx="26731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latin typeface="+mn-ea"/>
                  </a:rPr>
                  <a:t>[13:23:47.463] DEBUG </a:t>
                </a:r>
                <a:r>
                  <a:rPr lang="en-US" dirty="0" err="1" smtClean="0">
                    <a:latin typeface="+mn-ea"/>
                  </a:rPr>
                  <a:t>FrameworkServlet.processRequest</a:t>
                </a:r>
                <a:r>
                  <a:rPr lang="en-US" dirty="0" smtClean="0">
                    <a:latin typeface="+mn-ea"/>
                  </a:rPr>
                  <a:t> - Successfully completed request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DEBUG </a:t>
                </a:r>
                <a:r>
                  <a:rPr lang="en-US" dirty="0" err="1" smtClean="0">
                    <a:latin typeface="+mn-ea"/>
                  </a:rPr>
                  <a:t>DispatcherServlet.doService</a:t>
                </a:r>
                <a:r>
                  <a:rPr lang="en-US" dirty="0" smtClean="0">
                    <a:latin typeface="+mn-ea"/>
                  </a:rPr>
                  <a:t> - </a:t>
                </a:r>
                <a:r>
                  <a:rPr lang="en-US" dirty="0" err="1" smtClean="0">
                    <a:latin typeface="+mn-ea"/>
                  </a:rPr>
                  <a:t>DispatcherServlet</a:t>
                </a:r>
                <a:r>
                  <a:rPr lang="en-US" dirty="0" smtClean="0">
                    <a:latin typeface="+mn-ea"/>
                  </a:rPr>
                  <a:t> with name 'dispatcher' processing GET request for [/</a:t>
                </a:r>
                <a:r>
                  <a:rPr lang="en-US" dirty="0" err="1" smtClean="0">
                    <a:latin typeface="+mn-ea"/>
                  </a:rPr>
                  <a:t>thumbnailView.do</a:t>
                </a:r>
                <a:r>
                  <a:rPr lang="en-US" dirty="0" smtClean="0">
                    <a:latin typeface="+mn-ea"/>
                  </a:rPr>
                  <a:t>]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</a:t>
                </a:r>
                <a:r>
                  <a:rPr lang="en-US" dirty="0" smtClean="0">
                    <a:latin typeface="+mn-ea"/>
                  </a:rPr>
                  <a:t>DEBUG</a:t>
                </a:r>
                <a:endParaRPr lang="en-US" altLang="ko-KR" b="1" dirty="0" smtClean="0">
                  <a:latin typeface="+mn-ea"/>
                </a:endParaRPr>
              </a:p>
            </p:txBody>
          </p:sp>
        </p:grpSp>
        <p:grpSp>
          <p:nvGrpSpPr>
            <p:cNvPr id="236" name="그룹 155"/>
            <p:cNvGrpSpPr/>
            <p:nvPr/>
          </p:nvGrpSpPr>
          <p:grpSpPr>
            <a:xfrm>
              <a:off x="6485620" y="4873984"/>
              <a:ext cx="50353" cy="747590"/>
              <a:chOff x="6243724" y="2814643"/>
              <a:chExt cx="147850" cy="2195109"/>
            </a:xfrm>
          </p:grpSpPr>
          <p:sp>
            <p:nvSpPr>
              <p:cNvPr id="237" name="Track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43725" y="3010320"/>
                <a:ext cx="147849" cy="18039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8" name="Button Down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243726" y="4814075"/>
                <a:ext cx="147847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63325" y="4854220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Button Up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243724" y="2814643"/>
                <a:ext cx="147849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Arrow Up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>
                <a:off x="6263749" y="2880175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234" name="직선 연결선 233"/>
            <p:cNvCxnSpPr/>
            <p:nvPr/>
          </p:nvCxnSpPr>
          <p:spPr>
            <a:xfrm>
              <a:off x="3782171" y="4587903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그룹 244"/>
            <p:cNvGrpSpPr/>
            <p:nvPr/>
          </p:nvGrpSpPr>
          <p:grpSpPr>
            <a:xfrm>
              <a:off x="4104406" y="4665117"/>
              <a:ext cx="2066925" cy="215444"/>
              <a:chOff x="4324350" y="4100575"/>
              <a:chExt cx="2066925" cy="215444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4888523" y="4100575"/>
                <a:ext cx="9979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smtClean="0">
                    <a:latin typeface="+mn-ea"/>
                    <a:ea typeface="+mn-ea"/>
                  </a:rPr>
                  <a:t>2013-08-22-Thu</a:t>
                </a:r>
              </a:p>
            </p:txBody>
          </p:sp>
          <p:grpSp>
            <p:nvGrpSpPr>
              <p:cNvPr id="247" name="그룹 61"/>
              <p:cNvGrpSpPr/>
              <p:nvPr/>
            </p:nvGrpSpPr>
            <p:grpSpPr>
              <a:xfrm>
                <a:off x="4324350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6" name="갈매기형 수장 255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갈매기형 수장 258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갈매기형 수장 26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8" name="그룹 62"/>
              <p:cNvGrpSpPr/>
              <p:nvPr/>
            </p:nvGrpSpPr>
            <p:grpSpPr>
              <a:xfrm rot="10800000">
                <a:off x="5800725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0" name="갈매기형 수장 249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갈매기형 수장 252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갈매기형 수장 25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2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1907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</a:t>
            </a:r>
            <a:r>
              <a:rPr lang="en-US" altLang="ko-KR" sz="900" dirty="0" smtClean="0">
                <a:latin typeface="+mn-ea"/>
                <a:ea typeface="+mn-ea"/>
              </a:rPr>
              <a:t>mode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&gt;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88" name="그룹 108"/>
          <p:cNvGrpSpPr/>
          <p:nvPr/>
        </p:nvGrpSpPr>
        <p:grpSpPr>
          <a:xfrm>
            <a:off x="1794182" y="2063060"/>
            <a:ext cx="383223" cy="293414"/>
            <a:chOff x="712151" y="2886076"/>
            <a:chExt cx="383223" cy="293414"/>
          </a:xfrm>
        </p:grpSpPr>
        <p:sp>
          <p:nvSpPr>
            <p:cNvPr id="289" name="타원 28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3" name="오른쪽 화살표 292"/>
          <p:cNvSpPr/>
          <p:nvPr/>
        </p:nvSpPr>
        <p:spPr>
          <a:xfrm rot="1246018">
            <a:off x="2025261" y="2499764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곱셈 기호 293"/>
          <p:cNvSpPr/>
          <p:nvPr/>
        </p:nvSpPr>
        <p:spPr>
          <a:xfrm rot="5400000">
            <a:off x="6305548" y="119062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곱셈 기호 294"/>
          <p:cNvSpPr/>
          <p:nvPr/>
        </p:nvSpPr>
        <p:spPr>
          <a:xfrm rot="5400000">
            <a:off x="6305548" y="265747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곱셈 기호 295"/>
          <p:cNvSpPr/>
          <p:nvPr/>
        </p:nvSpPr>
        <p:spPr>
          <a:xfrm rot="5400000">
            <a:off x="6305548" y="41719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곱셈 기호 296"/>
          <p:cNvSpPr/>
          <p:nvPr/>
        </p:nvSpPr>
        <p:spPr>
          <a:xfrm rot="5400000">
            <a:off x="648652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곱셈 기호 297"/>
          <p:cNvSpPr/>
          <p:nvPr/>
        </p:nvSpPr>
        <p:spPr>
          <a:xfrm rot="5400000">
            <a:off x="261937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108"/>
          <p:cNvGrpSpPr/>
          <p:nvPr/>
        </p:nvGrpSpPr>
        <p:grpSpPr>
          <a:xfrm>
            <a:off x="670232" y="2272610"/>
            <a:ext cx="383223" cy="293414"/>
            <a:chOff x="712151" y="2886076"/>
            <a:chExt cx="383223" cy="293414"/>
          </a:xfrm>
        </p:grpSpPr>
        <p:sp>
          <p:nvSpPr>
            <p:cNvPr id="300" name="타원 29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2" name="오른쪽 화살표 301"/>
          <p:cNvSpPr/>
          <p:nvPr/>
        </p:nvSpPr>
        <p:spPr>
          <a:xfrm rot="5400000">
            <a:off x="-968966" y="4274790"/>
            <a:ext cx="3492000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오른쪽 화살표 302"/>
          <p:cNvSpPr/>
          <p:nvPr/>
        </p:nvSpPr>
        <p:spPr>
          <a:xfrm rot="17946527">
            <a:off x="1659318" y="4851343"/>
            <a:ext cx="2512362" cy="120392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" name="그룹 108"/>
          <p:cNvGrpSpPr/>
          <p:nvPr/>
        </p:nvGrpSpPr>
        <p:grpSpPr>
          <a:xfrm>
            <a:off x="1794182" y="2482160"/>
            <a:ext cx="383223" cy="293414"/>
            <a:chOff x="712151" y="2886076"/>
            <a:chExt cx="383223" cy="293414"/>
          </a:xfrm>
        </p:grpSpPr>
        <p:sp>
          <p:nvSpPr>
            <p:cNvPr id="308" name="타원 30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0" name="오른쪽 화살표 309"/>
          <p:cNvSpPr/>
          <p:nvPr/>
        </p:nvSpPr>
        <p:spPr>
          <a:xfrm rot="20219132">
            <a:off x="2034785" y="2252113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" name="그룹 56"/>
          <p:cNvGrpSpPr/>
          <p:nvPr/>
        </p:nvGrpSpPr>
        <p:grpSpPr>
          <a:xfrm>
            <a:off x="1805764" y="2712452"/>
            <a:ext cx="383223" cy="293414"/>
            <a:chOff x="1329493" y="2807073"/>
            <a:chExt cx="383223" cy="293414"/>
          </a:xfrm>
        </p:grpSpPr>
        <p:sp>
          <p:nvSpPr>
            <p:cNvPr id="312" name="직사각형 3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4" name="그룹 108"/>
          <p:cNvGrpSpPr/>
          <p:nvPr/>
        </p:nvGrpSpPr>
        <p:grpSpPr>
          <a:xfrm>
            <a:off x="1794182" y="2958410"/>
            <a:ext cx="383223" cy="293414"/>
            <a:chOff x="712151" y="2886076"/>
            <a:chExt cx="383223" cy="293414"/>
          </a:xfrm>
        </p:grpSpPr>
        <p:sp>
          <p:nvSpPr>
            <p:cNvPr id="315" name="타원 31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7" name="오른쪽 화살표 316"/>
          <p:cNvSpPr/>
          <p:nvPr/>
        </p:nvSpPr>
        <p:spPr>
          <a:xfrm rot="3506417">
            <a:off x="1300919" y="4464518"/>
            <a:ext cx="3058576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108"/>
          <p:cNvGrpSpPr/>
          <p:nvPr/>
        </p:nvGrpSpPr>
        <p:grpSpPr>
          <a:xfrm>
            <a:off x="1594157" y="3158435"/>
            <a:ext cx="383223" cy="293414"/>
            <a:chOff x="712151" y="2886076"/>
            <a:chExt cx="383223" cy="293414"/>
          </a:xfrm>
        </p:grpSpPr>
        <p:sp>
          <p:nvSpPr>
            <p:cNvPr id="319" name="타원 3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1" name="오른쪽 화살표 320"/>
          <p:cNvSpPr/>
          <p:nvPr/>
        </p:nvSpPr>
        <p:spPr>
          <a:xfrm rot="1444302">
            <a:off x="1735852" y="3760832"/>
            <a:ext cx="2160221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TextBox 321"/>
          <p:cNvSpPr txBox="1"/>
          <p:nvPr/>
        </p:nvSpPr>
        <p:spPr>
          <a:xfrm>
            <a:off x="219075" y="103352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*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해당 팝업들은 모두 화면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정중앙에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노출되는 것으로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같은 메뉴에서 파생되었음을 알리기 위해 한 페이지에 모두 표기하였음 </a:t>
            </a:r>
            <a:endParaRPr lang="ko-KR" altLang="en-US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Information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1508" y="770053"/>
          <a:ext cx="8325291" cy="303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97"/>
                <a:gridCol w="1125197"/>
                <a:gridCol w="3916632"/>
                <a:gridCol w="2158265"/>
              </a:tblGrid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기호 및 표시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 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페이지의 화면 </a:t>
                      </a:r>
                      <a:r>
                        <a:rPr lang="en-US" altLang="ko-KR" sz="800" dirty="0" smtClean="0"/>
                        <a:t>ID </a:t>
                      </a:r>
                      <a:r>
                        <a:rPr lang="ko-KR" altLang="en-US" sz="800" dirty="0" smtClean="0"/>
                        <a:t>정의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들어가는 경로 및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페이지가 위치하고 있는 메뉴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설명이 필요한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링크로 연결되는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현재 선택되어 있는 메뉴 혹은 버튼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수정항목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문서 작성 후 </a:t>
                      </a:r>
                      <a:r>
                        <a:rPr lang="ko-KR" altLang="en-US" sz="800" dirty="0" err="1" smtClean="0"/>
                        <a:t>업데이트시에</a:t>
                      </a:r>
                      <a:r>
                        <a:rPr lang="ko-KR" altLang="en-US" sz="800" dirty="0" smtClean="0"/>
                        <a:t> 수정된 항목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799034" y="2440745"/>
            <a:ext cx="383223" cy="293414"/>
            <a:chOff x="712151" y="2886076"/>
            <a:chExt cx="383223" cy="293414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56"/>
          <p:cNvGrpSpPr/>
          <p:nvPr/>
        </p:nvGrpSpPr>
        <p:grpSpPr>
          <a:xfrm>
            <a:off x="791874" y="2772810"/>
            <a:ext cx="383223" cy="293414"/>
            <a:chOff x="1329493" y="2807073"/>
            <a:chExt cx="383223" cy="293414"/>
          </a:xfrm>
        </p:grpSpPr>
        <p:sp>
          <p:nvSpPr>
            <p:cNvPr id="12" name="직사각형 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1489" y="3200399"/>
            <a:ext cx="483078" cy="18115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1489" y="3543299"/>
            <a:ext cx="483078" cy="18115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rot="10800000">
            <a:off x="1446117" y="4350042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rot="16200000">
            <a:off x="353991" y="2892803"/>
            <a:ext cx="1440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840" y="39301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Information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7840" y="1454063"/>
            <a:ext cx="215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Menu Structure </a:t>
            </a:r>
            <a:r>
              <a:rPr lang="en-US" altLang="ko-KR" sz="900" b="1" dirty="0" smtClean="0">
                <a:latin typeface="+mj-ea"/>
                <a:ea typeface="+mj-ea"/>
              </a:rPr>
              <a:t>(v1.0.0)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2734" y="720823"/>
            <a:ext cx="3680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크기 </a:t>
            </a:r>
            <a:r>
              <a:rPr lang="en-US" altLang="ko-KR" sz="1000" dirty="0" smtClean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전체 디스플레이 약 </a:t>
            </a:r>
            <a:r>
              <a:rPr lang="en-US" altLang="ko-KR" sz="1000" dirty="0" smtClean="0">
                <a:latin typeface="+mj-ea"/>
                <a:ea typeface="+mj-ea"/>
              </a:rPr>
              <a:t>80</a:t>
            </a:r>
            <a:r>
              <a:rPr lang="ko-KR" altLang="en-US" sz="1000" dirty="0" smtClean="0">
                <a:latin typeface="+mj-ea"/>
                <a:ea typeface="+mj-ea"/>
              </a:rPr>
              <a:t>인치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상황에 따라 유동적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비율 </a:t>
            </a:r>
            <a:r>
              <a:rPr lang="en-US" altLang="ko-KR" sz="1000" dirty="0" smtClean="0">
                <a:latin typeface="+mj-ea"/>
                <a:ea typeface="+mj-ea"/>
              </a:rPr>
              <a:t>- 16 : 9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 rot="10800000">
            <a:off x="1446117" y="2812208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5446" y="1906430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browser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5446" y="26049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선택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98457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클립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591468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다큐먼트 클립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184480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 보기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5446" y="4125755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Schedule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446" y="33034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98457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1468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Sync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480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1-1. Browser </a:t>
            </a: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392994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파일 선택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이미지 클립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다큐먼트 클립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 보기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7366" y="528703"/>
            <a:ext cx="500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64091" y="528416"/>
            <a:ext cx="2384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첫 화면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싱글모드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컨텐츠</a:t>
            </a:r>
            <a:r>
              <a:rPr lang="ko-KR" altLang="en-US" sz="900" dirty="0" smtClean="0">
                <a:latin typeface="+mn-ea"/>
                <a:ea typeface="+mn-ea"/>
              </a:rPr>
              <a:t> 파일을 선택할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75" name="그룹 103"/>
          <p:cNvGrpSpPr/>
          <p:nvPr/>
        </p:nvGrpSpPr>
        <p:grpSpPr>
          <a:xfrm>
            <a:off x="1437002" y="2524125"/>
            <a:ext cx="1988009" cy="1123627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이등변 삼각형 8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87" name="그룹 103"/>
          <p:cNvGrpSpPr/>
          <p:nvPr/>
        </p:nvGrpSpPr>
        <p:grpSpPr>
          <a:xfrm>
            <a:off x="2789246" y="3819219"/>
            <a:ext cx="1381865" cy="781033"/>
            <a:chOff x="1724024" y="2076450"/>
            <a:chExt cx="3524251" cy="1991915"/>
          </a:xfrm>
        </p:grpSpPr>
        <p:sp>
          <p:nvSpPr>
            <p:cNvPr id="95" name="직사각형 9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04" name="타원 10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19" name="그룹 103"/>
          <p:cNvGrpSpPr/>
          <p:nvPr/>
        </p:nvGrpSpPr>
        <p:grpSpPr>
          <a:xfrm>
            <a:off x="3721453" y="2867025"/>
            <a:ext cx="1954304" cy="1104577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이등변 삼각형 13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3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34" name="타원 13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2438818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7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38" name="직사각형 13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41" name="직사각형 14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44" name="직사각형 14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63209" y="3442897"/>
            <a:ext cx="1953167" cy="169277"/>
            <a:chOff x="1655404" y="4264505"/>
            <a:chExt cx="3682166" cy="319126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4827228" y="4300734"/>
              <a:ext cx="465272" cy="228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47631" y="4264505"/>
              <a:ext cx="589939" cy="31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500" b="1" dirty="0" smtClean="0">
                  <a:latin typeface="+mn-ea"/>
                  <a:ea typeface="+mn-ea"/>
                </a:rPr>
                <a:t>3D</a:t>
              </a:r>
              <a:endParaRPr lang="ko-KR" altLang="en-US" sz="500" b="1" dirty="0" smtClean="0">
                <a:latin typeface="+mn-ea"/>
                <a:ea typeface="+mn-ea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1655404" y="4300735"/>
              <a:ext cx="535346" cy="2141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26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2293579" y="4310259"/>
              <a:ext cx="2402246" cy="1950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smtClean="0">
                  <a:solidFill>
                    <a:schemeClr val="tx1"/>
                  </a:solidFill>
                  <a:latin typeface="+mn-ea"/>
                </a:rPr>
                <a:t>Mika - Celebrate</a:t>
              </a:r>
              <a:endParaRPr lang="ko-KR" altLang="en-US" sz="5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808114" y="3790182"/>
            <a:ext cx="1829753" cy="158581"/>
            <a:chOff x="1655404" y="4264505"/>
            <a:chExt cx="3682166" cy="319126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827228" y="4300734"/>
              <a:ext cx="465272" cy="228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747631" y="4264505"/>
              <a:ext cx="589939" cy="31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500" b="1" dirty="0" smtClean="0">
                  <a:latin typeface="+mn-ea"/>
                  <a:ea typeface="+mn-ea"/>
                </a:rPr>
                <a:t>3D</a:t>
              </a:r>
              <a:endParaRPr lang="ko-KR" altLang="en-US" sz="500" b="1" dirty="0" smtClean="0">
                <a:latin typeface="+mn-ea"/>
                <a:ea typeface="+mn-ea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655404" y="4300736"/>
              <a:ext cx="579567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26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2293579" y="4310259"/>
              <a:ext cx="2402246" cy="1950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smtClean="0">
                  <a:solidFill>
                    <a:schemeClr val="tx1"/>
                  </a:solidFill>
                  <a:latin typeface="+mn-ea"/>
                </a:rPr>
                <a:t>Oasis - I </a:t>
              </a:r>
              <a:r>
                <a:rPr lang="en-US" altLang="ko-KR" sz="500" b="1" dirty="0" err="1" smtClean="0">
                  <a:solidFill>
                    <a:schemeClr val="tx1"/>
                  </a:solidFill>
                  <a:latin typeface="+mn-ea"/>
                </a:rPr>
                <a:t>wanna</a:t>
              </a:r>
              <a:r>
                <a:rPr lang="en-US" altLang="ko-KR" sz="500" b="1" dirty="0" smtClean="0">
                  <a:solidFill>
                    <a:schemeClr val="tx1"/>
                  </a:solidFill>
                  <a:latin typeface="+mn-ea"/>
                </a:rPr>
                <a:t> live in a </a:t>
              </a:r>
              <a:r>
                <a:rPr lang="en-US" altLang="ko-KR" sz="500" b="1" dirty="0" err="1" smtClean="0">
                  <a:solidFill>
                    <a:schemeClr val="tx1"/>
                  </a:solidFill>
                  <a:latin typeface="+mn-ea"/>
                </a:rPr>
                <a:t>dre</a:t>
              </a:r>
              <a:r>
                <a:rPr lang="en-US" altLang="ko-KR" sz="500" b="1" dirty="0" smtClean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5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837617" y="4472477"/>
            <a:ext cx="1289709" cy="74911"/>
            <a:chOff x="1591264" y="4300731"/>
            <a:chExt cx="3686386" cy="214118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좋다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9067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회전이 자유롭게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상태에서 재생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아이콘 등으로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컨텐츠임을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표시해줌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파일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322472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DS_play_singlemode_main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79035" y="528703"/>
            <a:ext cx="8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45833" y="528416"/>
            <a:ext cx="1164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96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67" name="그룹 266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20" name="L 도형 119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L 도형 122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L 도형 123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L 도형 125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7" name="직선 연결선 136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이등변 삼각형 18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4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3" name="타원 19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이등변 삼각형 193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5" name="타원 20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이등변 삼각형 20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0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29" name="타원 228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이등변 삼각형 229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이등변 삼각형 24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4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9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53" name="타원 25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이등변 삼각형 253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56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이등변 삼각형 26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5663770" y="2588093"/>
            <a:ext cx="291056" cy="153888"/>
            <a:chOff x="3885770" y="4434879"/>
            <a:chExt cx="291056" cy="153888"/>
          </a:xfrm>
        </p:grpSpPr>
        <p:sp>
          <p:nvSpPr>
            <p:cNvPr id="275" name="모서리가 둥근 직사각형 274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7" name="그룹 276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78" name="모서리가 둥근 직사각형 277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2902610" y="3135497"/>
            <a:ext cx="1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플레이 할 영상을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83" name="그룹 282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4621654" y="2622421"/>
            <a:ext cx="1073709" cy="74911"/>
            <a:chOff x="1561046" y="4300723"/>
            <a:chExt cx="3068992" cy="214118"/>
          </a:xfrm>
        </p:grpSpPr>
        <p:sp>
          <p:nvSpPr>
            <p:cNvPr id="290" name="모서리가 둥근 직사각형 289"/>
            <p:cNvSpPr/>
            <p:nvPr/>
          </p:nvSpPr>
          <p:spPr>
            <a:xfrm>
              <a:off x="1561046" y="4300723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1" name="모서리가 둥근 직사각형 290"/>
            <p:cNvSpPr/>
            <p:nvPr/>
          </p:nvSpPr>
          <p:spPr>
            <a:xfrm>
              <a:off x="2263358" y="4310261"/>
              <a:ext cx="2366680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Sigur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Ros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Hoppipolla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Live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99" name="모서리가 둥근 직사각형 298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38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1" name="위로 굽은 화살표 340"/>
          <p:cNvSpPr/>
          <p:nvPr/>
        </p:nvSpPr>
        <p:spPr>
          <a:xfrm rot="10800000">
            <a:off x="785002" y="1768415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2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5" name="위로 굽은 화살표 344"/>
          <p:cNvSpPr/>
          <p:nvPr/>
        </p:nvSpPr>
        <p:spPr>
          <a:xfrm>
            <a:off x="5796950" y="3847381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9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2" name="그룹 56"/>
          <p:cNvGrpSpPr/>
          <p:nvPr/>
        </p:nvGrpSpPr>
        <p:grpSpPr>
          <a:xfrm>
            <a:off x="3004379" y="2785078"/>
            <a:ext cx="383223" cy="293414"/>
            <a:chOff x="1329493" y="2807073"/>
            <a:chExt cx="383223" cy="293414"/>
          </a:xfrm>
        </p:grpSpPr>
        <p:sp>
          <p:nvSpPr>
            <p:cNvPr id="353" name="직사각형 3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5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8" name="그룹 108"/>
          <p:cNvGrpSpPr/>
          <p:nvPr/>
        </p:nvGrpSpPr>
        <p:grpSpPr>
          <a:xfrm>
            <a:off x="5756450" y="4888500"/>
            <a:ext cx="383223" cy="293414"/>
            <a:chOff x="712151" y="2886076"/>
            <a:chExt cx="383223" cy="293414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1103911" y="2031561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03195" y="2002283"/>
            <a:ext cx="4573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600" b="1" dirty="0" smtClean="0">
                <a:latin typeface="+mn-ea"/>
                <a:ea typeface="+mn-ea"/>
              </a:rPr>
              <a:t>3D</a:t>
            </a:r>
            <a:endParaRPr lang="ko-KR" altLang="en-US" sz="600" b="1" dirty="0" smtClean="0">
              <a:latin typeface="+mn-ea"/>
              <a:ea typeface="+mn-ea"/>
            </a:endParaRPr>
          </a:p>
        </p:txBody>
      </p:sp>
      <p:grpSp>
        <p:nvGrpSpPr>
          <p:cNvPr id="154" name="그룹 108"/>
          <p:cNvGrpSpPr/>
          <p:nvPr/>
        </p:nvGrpSpPr>
        <p:grpSpPr>
          <a:xfrm>
            <a:off x="1301806" y="1860268"/>
            <a:ext cx="383223" cy="293414"/>
            <a:chOff x="712151" y="2886076"/>
            <a:chExt cx="383223" cy="293414"/>
          </a:xfrm>
        </p:grpSpPr>
        <p:sp>
          <p:nvSpPr>
            <p:cNvPr id="155" name="타원 15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첫 화면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16" name="그룹 103"/>
          <p:cNvGrpSpPr/>
          <p:nvPr/>
        </p:nvGrpSpPr>
        <p:grpSpPr>
          <a:xfrm>
            <a:off x="1293517" y="3881807"/>
            <a:ext cx="1297284" cy="733228"/>
            <a:chOff x="1724024" y="2076450"/>
            <a:chExt cx="3524251" cy="1991915"/>
          </a:xfrm>
        </p:grpSpPr>
        <p:sp>
          <p:nvSpPr>
            <p:cNvPr id="65" name="직사각형 6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/>
        </p:nvGraphicFramePr>
        <p:xfrm>
          <a:off x="6966159" y="2430191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0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직사각형 251"/>
          <p:cNvSpPr/>
          <p:nvPr/>
        </p:nvSpPr>
        <p:spPr>
          <a:xfrm>
            <a:off x="3012763" y="5828749"/>
            <a:ext cx="304114" cy="30411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249153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이미지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캡쳐된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영상 출처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했을 시 해당 영역 변화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5-1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5-2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아닌 이미지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형태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복수 다르게 표시 요망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5-3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선택한 이미지들 취소되며 초기화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3800179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266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8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20" name="L 도형 119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L 도형 122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L 도형 123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L 도형 125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7" name="직선 연결선 136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950235" y="3097397"/>
            <a:ext cx="1097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크게 볼 이미지를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(</a:t>
            </a:r>
            <a:r>
              <a:rPr lang="ko-KR" altLang="en-US" sz="900" b="1" dirty="0" smtClean="0">
                <a:latin typeface="+mn-ea"/>
                <a:ea typeface="+mn-ea"/>
              </a:rPr>
              <a:t>최대 </a:t>
            </a:r>
            <a:r>
              <a:rPr lang="en-US" altLang="ko-KR" sz="900" b="1" dirty="0" smtClean="0">
                <a:latin typeface="+mn-ea"/>
                <a:ea typeface="+mn-ea"/>
              </a:rPr>
              <a:t>5</a:t>
            </a:r>
            <a:r>
              <a:rPr lang="ko-KR" altLang="en-US" sz="900" b="1" dirty="0" smtClean="0">
                <a:latin typeface="+mn-ea"/>
                <a:ea typeface="+mn-ea"/>
              </a:rPr>
              <a:t>장</a:t>
            </a:r>
            <a:r>
              <a:rPr lang="en-US" altLang="ko-KR" sz="9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1112257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Symbals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Highway star, Speed star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2858599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Acidman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Allegro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638763" y="2625758"/>
            <a:ext cx="828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Suede - Beautiful Ones Live </a:t>
            </a:r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브랫옹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1121782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달빛요정역전만루호런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- Finite </a:t>
            </a:r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Incantatem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638764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Beatles - Here comes the sun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12813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OASIS - Who Feels Love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2858821" y="4544412"/>
            <a:ext cx="86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Ellegarden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No.13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464610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Golden Pops - Mirror Man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1" name="위로 굽은 화살표 340"/>
          <p:cNvSpPr/>
          <p:nvPr/>
        </p:nvSpPr>
        <p:spPr>
          <a:xfrm rot="10800000">
            <a:off x="785002" y="1768415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5" name="위로 굽은 화살표 344"/>
          <p:cNvSpPr/>
          <p:nvPr/>
        </p:nvSpPr>
        <p:spPr>
          <a:xfrm>
            <a:off x="5796950" y="3847381"/>
            <a:ext cx="405442" cy="966158"/>
          </a:xfrm>
          <a:prstGeom prst="bentUp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7" name="그룹 108"/>
          <p:cNvGrpSpPr/>
          <p:nvPr/>
        </p:nvGrpSpPr>
        <p:grpSpPr>
          <a:xfrm>
            <a:off x="954891" y="4297590"/>
            <a:ext cx="383223" cy="323165"/>
            <a:chOff x="712151" y="2886076"/>
            <a:chExt cx="383223" cy="323165"/>
          </a:xfrm>
        </p:grpSpPr>
        <p:sp>
          <p:nvSpPr>
            <p:cNvPr id="198" name="타원 1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10" name="직선 연결선 209"/>
          <p:cNvCxnSpPr/>
          <p:nvPr/>
        </p:nvCxnSpPr>
        <p:spPr>
          <a:xfrm rot="5400000">
            <a:off x="2104575" y="4639125"/>
            <a:ext cx="1944000" cy="1588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66"/>
          <p:cNvGrpSpPr/>
          <p:nvPr/>
        </p:nvGrpSpPr>
        <p:grpSpPr>
          <a:xfrm>
            <a:off x="2847181" y="5650194"/>
            <a:ext cx="1277144" cy="718046"/>
            <a:chOff x="2666206" y="2930128"/>
            <a:chExt cx="1639094" cy="921544"/>
          </a:xfrm>
        </p:grpSpPr>
        <p:grpSp>
          <p:nvGrpSpPr>
            <p:cNvPr id="212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217" name="L 도형 216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L 도형 217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L 도형 218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L 도형 219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3" name="직선 연결선 212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108"/>
          <p:cNvGrpSpPr/>
          <p:nvPr/>
        </p:nvGrpSpPr>
        <p:grpSpPr>
          <a:xfrm>
            <a:off x="2683651" y="5463213"/>
            <a:ext cx="383223" cy="323165"/>
            <a:chOff x="712151" y="2886076"/>
            <a:chExt cx="383223" cy="323165"/>
          </a:xfrm>
        </p:grpSpPr>
        <p:sp>
          <p:nvSpPr>
            <p:cNvPr id="222" name="타원 2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3074178" y="5780981"/>
            <a:ext cx="304114" cy="30411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3236474" y="5663935"/>
            <a:ext cx="279778" cy="215444"/>
            <a:chOff x="2161500" y="1979556"/>
            <a:chExt cx="279778" cy="215444"/>
          </a:xfrm>
        </p:grpSpPr>
        <p:sp>
          <p:nvSpPr>
            <p:cNvPr id="235" name="타원 234"/>
            <p:cNvSpPr/>
            <p:nvPr/>
          </p:nvSpPr>
          <p:spPr>
            <a:xfrm>
              <a:off x="2216990" y="2018581"/>
              <a:ext cx="155276" cy="1552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61500" y="1979556"/>
              <a:ext cx="279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dirty="0" smtClean="0"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240" name="그룹 108"/>
          <p:cNvGrpSpPr/>
          <p:nvPr/>
        </p:nvGrpSpPr>
        <p:grpSpPr>
          <a:xfrm>
            <a:off x="3313375" y="5482994"/>
            <a:ext cx="383223" cy="268497"/>
            <a:chOff x="669021" y="2903328"/>
            <a:chExt cx="383223" cy="268497"/>
          </a:xfrm>
        </p:grpSpPr>
        <p:sp>
          <p:nvSpPr>
            <p:cNvPr id="243" name="타원 2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69021" y="2903328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-1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5" name="그룹 108"/>
          <p:cNvGrpSpPr/>
          <p:nvPr/>
        </p:nvGrpSpPr>
        <p:grpSpPr>
          <a:xfrm>
            <a:off x="3043160" y="5784578"/>
            <a:ext cx="383223" cy="268497"/>
            <a:chOff x="669021" y="2903328"/>
            <a:chExt cx="383223" cy="268497"/>
          </a:xfrm>
        </p:grpSpPr>
        <p:sp>
          <p:nvSpPr>
            <p:cNvPr id="246" name="타원 24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669021" y="2903328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-2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528150" y="5894342"/>
            <a:ext cx="487767" cy="278724"/>
            <a:chOff x="3640347" y="5857340"/>
            <a:chExt cx="362310" cy="207034"/>
          </a:xfrm>
        </p:grpSpPr>
        <p:sp>
          <p:nvSpPr>
            <p:cNvPr id="249" name="모서리가 둥근 직사각형 248"/>
            <p:cNvSpPr/>
            <p:nvPr/>
          </p:nvSpPr>
          <p:spPr>
            <a:xfrm>
              <a:off x="3640347" y="5857340"/>
              <a:ext cx="362310" cy="20703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5" name="오른쪽 화살표 254"/>
            <p:cNvSpPr/>
            <p:nvPr/>
          </p:nvSpPr>
          <p:spPr>
            <a:xfrm>
              <a:off x="3733800" y="5903527"/>
              <a:ext cx="200025" cy="12382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3520720" y="5695908"/>
            <a:ext cx="502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b="1" dirty="0" smtClean="0">
                <a:latin typeface="+mn-ea"/>
                <a:ea typeface="+mn-ea"/>
              </a:rPr>
              <a:t>보기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grpSp>
        <p:nvGrpSpPr>
          <p:cNvPr id="55" name="그룹 56"/>
          <p:cNvGrpSpPr/>
          <p:nvPr/>
        </p:nvGrpSpPr>
        <p:grpSpPr>
          <a:xfrm>
            <a:off x="3937829" y="5851591"/>
            <a:ext cx="383223" cy="293414"/>
            <a:chOff x="1329493" y="2807073"/>
            <a:chExt cx="383223" cy="293414"/>
          </a:xfrm>
        </p:grpSpPr>
        <p:sp>
          <p:nvSpPr>
            <p:cNvPr id="353" name="직사각형 3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918419" y="6141982"/>
            <a:ext cx="6823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700" b="1" u="sng" dirty="0" smtClean="0">
                <a:latin typeface="+mn-ea"/>
                <a:ea typeface="+mn-ea"/>
              </a:rPr>
              <a:t>다시 선택</a:t>
            </a:r>
            <a:endParaRPr lang="en-US" altLang="ko-KR" sz="700" b="1" u="sng" dirty="0" smtClean="0">
              <a:latin typeface="+mn-ea"/>
              <a:ea typeface="+mn-ea"/>
            </a:endParaRPr>
          </a:p>
        </p:txBody>
      </p:sp>
      <p:grpSp>
        <p:nvGrpSpPr>
          <p:cNvPr id="148" name="그룹 108"/>
          <p:cNvGrpSpPr/>
          <p:nvPr/>
        </p:nvGrpSpPr>
        <p:grpSpPr>
          <a:xfrm>
            <a:off x="2723981" y="6103757"/>
            <a:ext cx="383223" cy="268497"/>
            <a:chOff x="669021" y="2903328"/>
            <a:chExt cx="383223" cy="268497"/>
          </a:xfrm>
        </p:grpSpPr>
        <p:sp>
          <p:nvSpPr>
            <p:cNvPr id="149" name="타원 14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69021" y="2903328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-3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heme/theme1.xml><?xml version="1.0" encoding="utf-8"?>
<a:theme xmlns:a="http://schemas.openxmlformats.org/drawingml/2006/main" name="테마1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47055</TotalTime>
  <Words>2145</Words>
  <Application>Microsoft Office PowerPoint</Application>
  <PresentationFormat>화면 슬라이드 쇼(4:3)</PresentationFormat>
  <Paragraphs>701</Paragraphs>
  <Slides>25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테마1</vt:lpstr>
      <vt:lpstr>디자인 사용자 지정</vt:lpstr>
      <vt:lpstr>1_디자인 사용자 지정</vt:lpstr>
      <vt:lpstr>슬라이드 1</vt:lpstr>
      <vt:lpstr> History</vt:lpstr>
      <vt:lpstr> Information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포위드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포위드_ajstyles</dc:creator>
  <cp:lastModifiedBy>버드나무</cp:lastModifiedBy>
  <cp:revision>10726</cp:revision>
  <dcterms:created xsi:type="dcterms:W3CDTF">2003-08-28T09:11:59Z</dcterms:created>
  <dcterms:modified xsi:type="dcterms:W3CDTF">2013-09-02T08:01:47Z</dcterms:modified>
</cp:coreProperties>
</file>