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4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F261B-B39A-5B60-816E-40707FAFC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6E7D61-DD3B-37E3-8A2D-40DF77E3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2DA09-1A0F-72F9-2CDB-1A9100FD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6AD10-5563-B7EC-254F-A3BEDFE1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594BF-3E41-7238-0A20-FD98B29F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E1DAE-442F-A8D3-7057-6753685F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8E012-81FE-DDD1-EE1F-02BEDE10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EEC4E-3838-9629-AC70-F891DFD0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0AF8B-6C48-CCC5-8A20-0483DE08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BF753-FEB1-1BF6-2603-5F2545E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373B15-14AB-F21E-0012-DC7730191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768C3-3BCB-A185-C066-FDF186E3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5F8A8-2F30-C8E7-B758-8D41A75A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7DD3AB-6B61-D217-EEC1-73E37CC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3FCB2-3ADF-88D1-63EA-FE8D1C3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1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D24AF-9114-0E8A-5CA4-8045D311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1EB83-AE63-880A-156B-FB57457C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7496E-97FF-AACB-0A8E-7A6998E3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AAA96-4A10-63ED-6FD4-CF439ADE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8E6E1-49D5-90B5-4CDE-94515FF1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30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33821-5BC3-03EB-D211-88628CA9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D4429-B061-8882-CD75-5489D63D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E3105-DEBA-1812-B491-B8F5B68C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89717-2E68-00B0-FBCE-CA2643B6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C057A-1698-4604-BB8E-89FD7824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B9065-B6E0-C627-1388-3CE0355D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3CCCD-DB56-A500-49F4-43C3E5B7A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BE8750-2416-99E9-A64E-E47AC505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B4902C-4F63-EDC6-B4CB-B38D00C0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F7A009-4A7F-8955-EB76-2B32BDCA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98082-027C-DFB1-6479-671C8349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8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6D465-A44F-B8C2-49C2-83FA92FE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2FA8-72AD-EEEF-CAFB-E01B32B4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F00E7F-3F77-1429-BA8F-4EDCD7D76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CFAB35-F251-6751-1FB6-9995B08B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F0DB8-B832-6708-7BB9-8032DBB4C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3377C5-2A57-FF06-AADC-250F43F6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CB866E-809E-B9F3-DC31-AD761E13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692CFF-E386-348B-1B1B-E7262047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7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4A8F9-5843-4259-44D8-5604A0FC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3AA9-65C6-AA9D-53B7-D080FB8A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381A2-9655-8128-663E-004DA0BD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F78A11-6B79-AAB2-4253-1881D8DB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01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BF6B38-F40C-B4DF-6FBE-FB4EB276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7F9CCC-7AE6-31BE-F545-D5E0D918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75D6F5-32C7-52BE-7C48-1BEE346E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5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29B22-1E35-0061-EA5A-13741939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24C01-1312-A344-9C93-10F766DF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5DA601-BB69-B588-E38C-B98F6BA9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13865-F441-3BA0-040E-C5160D3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7E1526-791F-A558-86FA-61E8935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9E300A-5E82-9FE5-2FC7-E91DC0CF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2DFB4-ABF3-DA35-08B9-EB70D3CB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58435E-5D02-C78E-41B4-EBD49B67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22F0E1-A615-C7F3-9AE6-CA292610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D3DD0-2003-807D-09D1-053160C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526660-511F-9CEF-84C0-2B33C208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407ED-D391-C4FD-9A7F-09F2F69C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45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96C90-F647-D2B8-5D21-1EA8DBEF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F8131E-7315-E24F-060A-78641EF6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FF8F6-E04E-098A-34BA-0E5F727F8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88F8A-D36C-4115-BA0A-2E9950E17D5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913A7-5DE9-FA02-BA85-B2D9C933B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C8793-287D-ABC7-5B49-671BDFFA1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B6966-4351-4D1E-82F4-241FFCDCD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6AECE67-DCF1-7BB5-0887-9E4B38C0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56" y="686126"/>
            <a:ext cx="3689983" cy="1776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EFE9F5-C6D0-ECB5-5823-044DBA09757E}"/>
              </a:ext>
            </a:extLst>
          </p:cNvPr>
          <p:cNvSpPr txBox="1"/>
          <p:nvPr/>
        </p:nvSpPr>
        <p:spPr>
          <a:xfrm>
            <a:off x="6499336" y="360635"/>
            <a:ext cx="2919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ボーキサイト鉱山の分布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F7956E-14BF-DC1D-68C5-62817433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72" y="2788275"/>
            <a:ext cx="2708672" cy="2387398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D5728423-C4FC-E58D-5E25-2359BA104CCB}"/>
              </a:ext>
            </a:extLst>
          </p:cNvPr>
          <p:cNvSpPr/>
          <p:nvPr/>
        </p:nvSpPr>
        <p:spPr>
          <a:xfrm>
            <a:off x="8239002" y="2916611"/>
            <a:ext cx="705852" cy="60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2C63FB-2772-0AB9-1851-2E40683F3608}"/>
              </a:ext>
            </a:extLst>
          </p:cNvPr>
          <p:cNvSpPr txBox="1"/>
          <p:nvPr/>
        </p:nvSpPr>
        <p:spPr>
          <a:xfrm>
            <a:off x="7870531" y="2564905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リスクの高い鉱山</a:t>
            </a:r>
          </a:p>
        </p:txBody>
      </p:sp>
    </p:spTree>
    <p:extLst>
      <p:ext uri="{BB962C8B-B14F-4D97-AF65-F5344CB8AC3E}">
        <p14:creationId xmlns:p14="http://schemas.microsoft.com/office/powerpoint/2010/main" val="122350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五十里　翔吾</dc:creator>
  <cp:lastModifiedBy>五十里　翔吾</cp:lastModifiedBy>
  <cp:revision>4</cp:revision>
  <dcterms:created xsi:type="dcterms:W3CDTF">2024-11-11T07:44:16Z</dcterms:created>
  <dcterms:modified xsi:type="dcterms:W3CDTF">2024-11-11T07:45:15Z</dcterms:modified>
</cp:coreProperties>
</file>