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3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08A82-490D-E2AB-496C-42FF08CE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BD984-5C8F-25EC-5950-E53F39EC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6D44C-83DE-720B-318A-BE9C880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93DF7-DC23-B185-E370-3AB5742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EF679-3582-8759-1F02-AE51B6A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267DB-F852-4E1F-DFC8-90E29C7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C71761-EA7B-5753-0211-BA10770D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355C8-C6B0-C40C-C1F2-6CDC0132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46B02-E32E-37BD-F6BE-16457F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D26E7-DA35-5F28-7F20-9271B00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D91512-FE63-DA3D-AC09-26A1B077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7AEAF-8FCF-D939-9F19-4789916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0173E-A657-6A16-1D65-9FFC343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EE4AE-A2CF-6056-3BA6-A99A06CB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3AB5B-225A-6010-A47A-0C10BF2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6E83-2396-2DC9-705E-2CF382B0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76843-7E37-616D-258F-F62413E5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DEA6-B2E3-500D-AED2-4190F3F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E5ED8-64BC-E955-402C-2CAACA7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7CD59-06E1-388D-0796-8558373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43AE5-01D3-8B12-CEC7-02C8791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3E647-0C23-A74A-25BC-759EF737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51755-80AB-F970-A3CD-5BB5A2C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6292-4959-C42D-9984-778F68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719F8-44E5-CBD2-FF90-A0D7203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6A8-5F1B-0D12-0ACF-5BAFC0C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0992E-A13D-3C7B-30F5-AA3EA39A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B4DF8-1D28-BE59-0143-35CEEB07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00A6C-08F7-5B28-28A1-74A0ECF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EB5C4-EE37-2168-8D52-3305E284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0FEE8-1FC8-1F86-479E-3FA3A2D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2D4DF-204B-0B5A-71B0-6D6D18D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31D56-EF89-C787-0B7E-3FBE199D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6BC76-B566-47F3-07FB-AF229E96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8492B5-C81A-67E9-68B3-17A2E8A1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96D74-8AE2-503E-6FE0-DC33364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8A3E4-F373-4A14-B236-E96DEA4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6BF880-D4F1-6B8F-38EC-740CAB4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F3381A-BF6A-E7B7-BFBC-20A1C06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B80F-4B28-050D-B756-4294AD7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F9BEF-C724-D395-0928-4812B9B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8B5D5-FE77-5E6C-BB73-501DCBC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BC199-F41D-ED38-8C3E-7FD69F1B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616198-7056-5C2B-DDD8-1500A501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2EECD-6A91-82C6-AE71-1B55D6D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06C94-7325-93B3-4148-6CECDACB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993E-3B0F-2E7D-7651-93AF154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24E57-74BE-A39B-0F9D-8966D03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DA8C-786E-3683-645A-58BFC949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8EB8F-C308-DB50-C7CB-7041489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ABE578-37CD-27DC-478F-361691B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D36C7-EB93-5415-8DA0-CC65BBE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39FE9-8043-C09F-9612-0459D83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94F82-A131-71B6-D891-DDE27F1C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C3C78-D7D1-DE21-6A26-45D00DFE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3EC5F-36AD-A9B9-7DA6-023C6A7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833F1-1AC7-8108-CF72-32A4F31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83EDB-7ABF-4383-0E0B-C12347B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9987E1-6D5C-B41B-96DB-5D0A9D1D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64D5B-E229-10E6-668B-FC397716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CA7A-11EF-BC57-02BD-637E6CB1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B4D55-E676-C511-B7B9-3538E6EE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920ED-68E4-D629-5E6A-78DE492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1E38365-8BBF-DF87-57D5-47CEE455F463}"/>
              </a:ext>
            </a:extLst>
          </p:cNvPr>
          <p:cNvSpPr/>
          <p:nvPr/>
        </p:nvSpPr>
        <p:spPr>
          <a:xfrm>
            <a:off x="697833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生産地域の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生物多様性の重要度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2EFD5-673B-71F3-CBCE-22D4C009380B}"/>
              </a:ext>
            </a:extLst>
          </p:cNvPr>
          <p:cNvSpPr/>
          <p:nvPr/>
        </p:nvSpPr>
        <p:spPr>
          <a:xfrm>
            <a:off x="4002507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農地化による生物多様性の損失率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8CA88D6-7F4E-1A7E-B014-CFB9DEE4A2A7}"/>
              </a:ext>
            </a:extLst>
          </p:cNvPr>
          <p:cNvSpPr/>
          <p:nvPr/>
        </p:nvSpPr>
        <p:spPr>
          <a:xfrm>
            <a:off x="7307181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生産面積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DE46-FE6C-A26C-C08D-BCC788E85F41}"/>
              </a:ext>
            </a:extLst>
          </p:cNvPr>
          <p:cNvSpPr txBox="1"/>
          <p:nvPr/>
        </p:nvSpPr>
        <p:spPr>
          <a:xfrm>
            <a:off x="3151957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E2AAC-25AD-DADC-971C-F5999DD916A4}"/>
              </a:ext>
            </a:extLst>
          </p:cNvPr>
          <p:cNvSpPr txBox="1"/>
          <p:nvPr/>
        </p:nvSpPr>
        <p:spPr>
          <a:xfrm>
            <a:off x="6456631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E5103D-5A99-E3E5-6054-29F70DD40E24}"/>
              </a:ext>
            </a:extLst>
          </p:cNvPr>
          <p:cNvSpPr txBox="1"/>
          <p:nvPr/>
        </p:nvSpPr>
        <p:spPr>
          <a:xfrm>
            <a:off x="538421" y="884004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Impact Metric: BIM</a:t>
            </a:r>
            <a:endParaRPr kumimoji="1" lang="ja-JP" altLang="en-US" sz="3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5E86C7-463A-042B-0381-EA22AE58BDEE}"/>
              </a:ext>
            </a:extLst>
          </p:cNvPr>
          <p:cNvSpPr txBox="1"/>
          <p:nvPr/>
        </p:nvSpPr>
        <p:spPr>
          <a:xfrm>
            <a:off x="3798288" y="3965695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以下ソースより改変</a:t>
            </a:r>
            <a:endParaRPr lang="en-US" altLang="ja-JP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University of Cambridge Institute for Sustainability Leadership (CISL). (2020, April).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Measuring business impacts on nature: A framework to support better stewardship of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in global supply chains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. Cambridge, UK: University of Cambridge Institute for Sustainability Leadership.</a:t>
            </a:r>
            <a:endParaRPr lang="ja-JP" altLang="en-US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0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FE97A73-AA2F-7153-F510-01EB3318DC51}"/>
              </a:ext>
            </a:extLst>
          </p:cNvPr>
          <p:cNvSpPr/>
          <p:nvPr/>
        </p:nvSpPr>
        <p:spPr>
          <a:xfrm>
            <a:off x="1301675" y="1882589"/>
            <a:ext cx="7734748" cy="3474720"/>
          </a:xfrm>
          <a:prstGeom prst="roundRect">
            <a:avLst>
              <a:gd name="adj" fmla="val 58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10921A-FADD-C0DB-D599-E62903F2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66" y="2233222"/>
            <a:ext cx="910324" cy="6418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FA950F-12B6-C53E-8C4D-F6AA9A6D339B}"/>
              </a:ext>
            </a:extLst>
          </p:cNvPr>
          <p:cNvSpPr txBox="1"/>
          <p:nvPr/>
        </p:nvSpPr>
        <p:spPr>
          <a:xfrm>
            <a:off x="1885983" y="2814525"/>
            <a:ext cx="1173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気候・植生変化データ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D2C090-6C7F-5A01-DBCA-27229287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47" y="2411450"/>
            <a:ext cx="1600031" cy="12101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A84805-E9CA-E3B9-C484-B7E9EAD39720}"/>
              </a:ext>
            </a:extLst>
          </p:cNvPr>
          <p:cNvSpPr txBox="1"/>
          <p:nvPr/>
        </p:nvSpPr>
        <p:spPr>
          <a:xfrm>
            <a:off x="3269210" y="2139049"/>
            <a:ext cx="117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衛星画像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80D262-7D1C-2159-0F25-FBA9F4D53210}"/>
              </a:ext>
            </a:extLst>
          </p:cNvPr>
          <p:cNvSpPr txBox="1"/>
          <p:nvPr/>
        </p:nvSpPr>
        <p:spPr>
          <a:xfrm>
            <a:off x="6312234" y="2497735"/>
            <a:ext cx="1616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コモディティ生産量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生物多様性損失の予測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8D86B1E-C877-D0A0-4BA9-A43C37AC8D77}"/>
              </a:ext>
            </a:extLst>
          </p:cNvPr>
          <p:cNvSpPr/>
          <p:nvPr/>
        </p:nvSpPr>
        <p:spPr>
          <a:xfrm>
            <a:off x="5264364" y="3522870"/>
            <a:ext cx="737480" cy="33854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69135E-B6CD-6127-2C33-E27490D5ED5A}"/>
              </a:ext>
            </a:extLst>
          </p:cNvPr>
          <p:cNvSpPr txBox="1"/>
          <p:nvPr/>
        </p:nvSpPr>
        <p:spPr>
          <a:xfrm>
            <a:off x="5217180" y="3016538"/>
            <a:ext cx="89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モデルによる予測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67BDEEC-A56F-D4F2-73DD-D3DBC732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11" y="2986648"/>
            <a:ext cx="2327091" cy="15824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CFA6908-233C-64B5-17D0-EABB96BB5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150" y="3692143"/>
            <a:ext cx="1722998" cy="134164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E8F72BB-BDF8-AABC-2E0F-7870B153F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482" y="3774336"/>
            <a:ext cx="647987" cy="76404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7133E-9E0E-E940-6206-99B2FD50FD41}"/>
              </a:ext>
            </a:extLst>
          </p:cNvPr>
          <p:cNvSpPr txBox="1"/>
          <p:nvPr/>
        </p:nvSpPr>
        <p:spPr>
          <a:xfrm>
            <a:off x="1909091" y="3512726"/>
            <a:ext cx="117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文献情報</a:t>
            </a:r>
          </a:p>
        </p:txBody>
      </p:sp>
    </p:spTree>
    <p:extLst>
      <p:ext uri="{BB962C8B-B14F-4D97-AF65-F5344CB8AC3E}">
        <p14:creationId xmlns:p14="http://schemas.microsoft.com/office/powerpoint/2010/main" val="17643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E2E6-456F-756F-CBF4-20E27511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E8E3D80-8BAB-F4CF-1955-29F7D993CABE}"/>
              </a:ext>
            </a:extLst>
          </p:cNvPr>
          <p:cNvSpPr/>
          <p:nvPr/>
        </p:nvSpPr>
        <p:spPr>
          <a:xfrm>
            <a:off x="697833" y="2836111"/>
            <a:ext cx="2858167" cy="15199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既知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72A8F1-4AAF-A3E1-995C-3F64FB5A9E55}"/>
              </a:ext>
            </a:extLst>
          </p:cNvPr>
          <p:cNvSpPr/>
          <p:nvPr/>
        </p:nvSpPr>
        <p:spPr>
          <a:xfrm>
            <a:off x="697833" y="4508500"/>
            <a:ext cx="2858167" cy="15199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調達地域が未知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3E0274-46A1-93BE-B352-E2D56F45F22F}"/>
              </a:ext>
            </a:extLst>
          </p:cNvPr>
          <p:cNvSpPr/>
          <p:nvPr/>
        </p:nvSpPr>
        <p:spPr>
          <a:xfrm>
            <a:off x="38460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87AEF8-28F6-CF16-CF19-81E7C97E5A7C}"/>
              </a:ext>
            </a:extLst>
          </p:cNvPr>
          <p:cNvSpPr txBox="1"/>
          <p:nvPr/>
        </p:nvSpPr>
        <p:spPr>
          <a:xfrm>
            <a:off x="538421" y="88400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農業コモディティのインパクト評価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BC44169-D2D7-19D4-1E9B-643D080B21DF}"/>
              </a:ext>
            </a:extLst>
          </p:cNvPr>
          <p:cNvSpPr/>
          <p:nvPr/>
        </p:nvSpPr>
        <p:spPr>
          <a:xfrm>
            <a:off x="69575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TN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580F40-FD56-6003-F412-B1160AA3042A}"/>
              </a:ext>
            </a:extLst>
          </p:cNvPr>
          <p:cNvSpPr txBox="1"/>
          <p:nvPr/>
        </p:nvSpPr>
        <p:spPr>
          <a:xfrm>
            <a:off x="4038600" y="3180606"/>
            <a:ext cx="27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国レベルの粗い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6545E8-957F-68EB-2277-B6E8F4E656A2}"/>
              </a:ext>
            </a:extLst>
          </p:cNvPr>
          <p:cNvSpPr txBox="1"/>
          <p:nvPr/>
        </p:nvSpPr>
        <p:spPr>
          <a:xfrm>
            <a:off x="3993147" y="4576301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空間明示の評価は不可能（平均値で粗く評価）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82C4FC-B363-E674-B3EB-6772E01D6B83}"/>
              </a:ext>
            </a:extLst>
          </p:cNvPr>
          <p:cNvSpPr txBox="1"/>
          <p:nvPr/>
        </p:nvSpPr>
        <p:spPr>
          <a:xfrm>
            <a:off x="7053847" y="2971105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実際の調達地域でのインパクトを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高解像度で評価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624AD2-AC37-9273-2516-9A3DD40167D8}"/>
              </a:ext>
            </a:extLst>
          </p:cNvPr>
          <p:cNvSpPr txBox="1"/>
          <p:nvPr/>
        </p:nvSpPr>
        <p:spPr>
          <a:xfrm>
            <a:off x="7053846" y="4575996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リスクの高い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地域を具体的に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特定可能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五十里　翔吾</dc:creator>
  <cp:lastModifiedBy>五十里　翔吾</cp:lastModifiedBy>
  <cp:revision>17</cp:revision>
  <dcterms:created xsi:type="dcterms:W3CDTF">2024-11-11T06:20:20Z</dcterms:created>
  <dcterms:modified xsi:type="dcterms:W3CDTF">2024-11-11T07:16:59Z</dcterms:modified>
</cp:coreProperties>
</file>