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9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08A82-490D-E2AB-496C-42FF08CE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BBD984-5C8F-25EC-5950-E53F39EC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6D44C-83DE-720B-318A-BE9C880A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93DF7-DC23-B185-E370-3AB57420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EF679-3582-8759-1F02-AE51B6AB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95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267DB-F852-4E1F-DFC8-90E29C75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C71761-EA7B-5753-0211-BA10770DE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355C8-C6B0-C40C-C1F2-6CDC0132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46B02-E32E-37BD-F6BE-16457F3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D26E7-DA35-5F28-7F20-9271B00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D91512-FE63-DA3D-AC09-26A1B0777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77AEAF-8FCF-D939-9F19-4789916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A0173E-A657-6A16-1D65-9FFC3432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EE4AE-A2CF-6056-3BA6-A99A06CB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3AB5B-225A-6010-A47A-0C10BF2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A6E83-2396-2DC9-705E-2CF382B0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76843-7E37-616D-258F-F62413E5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DEA6-B2E3-500D-AED2-4190F3F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E5ED8-64BC-E955-402C-2CAACA77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7CD59-06E1-388D-0796-8558373A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0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43AE5-01D3-8B12-CEC7-02C8791F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3E647-0C23-A74A-25BC-759EF737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51755-80AB-F970-A3CD-5BB5A2C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B6292-4959-C42D-9984-778F68E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719F8-44E5-CBD2-FF90-A0D7203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2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6A8-5F1B-0D12-0ACF-5BAFC0C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0992E-A13D-3C7B-30F5-AA3EA39A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CB4DF8-1D28-BE59-0143-35CEEB07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00A6C-08F7-5B28-28A1-74A0ECF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EB5C4-EE37-2168-8D52-3305E284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0FEE8-1FC8-1F86-479E-3FA3A2D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2D4DF-204B-0B5A-71B0-6D6D18D7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31D56-EF89-C787-0B7E-3FBE199D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6BC76-B566-47F3-07FB-AF229E96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8492B5-C81A-67E9-68B3-17A2E8A12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596D74-8AE2-503E-6FE0-DC33364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08A3E4-F373-4A14-B236-E96DEA4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6BF880-D4F1-6B8F-38EC-740CAB47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F3381A-BF6A-E7B7-BFBC-20A1C06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B80F-4B28-050D-B756-4294AD7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AF9BEF-C724-D395-0928-4812B9BD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8B5D5-FE77-5E6C-BB73-501DCBC0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2BC199-F41D-ED38-8C3E-7FD69F1B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616198-7056-5C2B-DDD8-1500A501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2EECD-6A91-82C6-AE71-1B55D6DA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406C94-7325-93B3-4148-6CECDACB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9993E-3B0F-2E7D-7651-93AF1549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24E57-74BE-A39B-0F9D-8966D03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5DA8C-786E-3683-645A-58BFC949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E8EB8F-C308-DB50-C7CB-70414891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ABE578-37CD-27DC-478F-361691B8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D36C7-EB93-5415-8DA0-CC65BBEF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7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39FE9-8043-C09F-9612-0459D83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294F82-A131-71B6-D891-DDE27F1C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C3C78-D7D1-DE21-6A26-45D00DFE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3EC5F-36AD-A9B9-7DA6-023C6A7C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833F1-1AC7-8108-CF72-32A4F31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B83EDB-7ABF-4383-0E0B-C12347B2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5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9987E1-6D5C-B41B-96DB-5D0A9D1D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64D5B-E229-10E6-668B-FC397716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5CA7A-11EF-BC57-02BD-637E6CB1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B4D55-E676-C511-B7B9-3538E6EE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920ED-68E4-D629-5E6A-78DE4923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2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1E38365-8BBF-DF87-57D5-47CEE455F463}"/>
              </a:ext>
            </a:extLst>
          </p:cNvPr>
          <p:cNvSpPr/>
          <p:nvPr/>
        </p:nvSpPr>
        <p:spPr>
          <a:xfrm>
            <a:off x="697833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生産地域の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生物多様性の重要度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72EFD5-673B-71F3-CBCE-22D4C009380B}"/>
              </a:ext>
            </a:extLst>
          </p:cNvPr>
          <p:cNvSpPr/>
          <p:nvPr/>
        </p:nvSpPr>
        <p:spPr>
          <a:xfrm>
            <a:off x="4002507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農地化による生物多様性の損失率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8CA88D6-7F4E-1A7E-B014-CFB9DEE4A2A7}"/>
              </a:ext>
            </a:extLst>
          </p:cNvPr>
          <p:cNvSpPr/>
          <p:nvPr/>
        </p:nvSpPr>
        <p:spPr>
          <a:xfrm>
            <a:off x="7307181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生産面積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DDE46-FE6C-A26C-C08D-BCC788E85F41}"/>
              </a:ext>
            </a:extLst>
          </p:cNvPr>
          <p:cNvSpPr txBox="1"/>
          <p:nvPr/>
        </p:nvSpPr>
        <p:spPr>
          <a:xfrm>
            <a:off x="3151957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E2AAC-25AD-DADC-971C-F5999DD916A4}"/>
              </a:ext>
            </a:extLst>
          </p:cNvPr>
          <p:cNvSpPr txBox="1"/>
          <p:nvPr/>
        </p:nvSpPr>
        <p:spPr>
          <a:xfrm>
            <a:off x="6456631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E5103D-5A99-E3E5-6054-29F70DD40E24}"/>
              </a:ext>
            </a:extLst>
          </p:cNvPr>
          <p:cNvSpPr txBox="1"/>
          <p:nvPr/>
        </p:nvSpPr>
        <p:spPr>
          <a:xfrm>
            <a:off x="538421" y="884004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Impact Metric: BIM</a:t>
            </a:r>
            <a:endParaRPr kumimoji="1" lang="ja-JP" altLang="en-US" sz="3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5E86C7-463A-042B-0381-EA22AE58BDEE}"/>
              </a:ext>
            </a:extLst>
          </p:cNvPr>
          <p:cNvSpPr txBox="1"/>
          <p:nvPr/>
        </p:nvSpPr>
        <p:spPr>
          <a:xfrm>
            <a:off x="3798288" y="3965695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以下ソースより改変</a:t>
            </a:r>
            <a:endParaRPr lang="en-US" altLang="ja-JP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University of Cambridge Institute for Sustainability Leadership (CISL). (2020, April).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Measuring business impacts on nature: A framework to support better stewardship of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in global supply chains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. Cambridge, UK: University of Cambridge Institute for Sustainability Leadership.</a:t>
            </a:r>
            <a:endParaRPr lang="ja-JP" altLang="en-US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0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E2E6-456F-756F-CBF4-20E27511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E8E3D80-8BAB-F4CF-1955-29F7D993CABE}"/>
              </a:ext>
            </a:extLst>
          </p:cNvPr>
          <p:cNvSpPr/>
          <p:nvPr/>
        </p:nvSpPr>
        <p:spPr>
          <a:xfrm>
            <a:off x="697833" y="2836111"/>
            <a:ext cx="2858167" cy="15199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既知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72A8F1-4AAF-A3E1-995C-3F64FB5A9E55}"/>
              </a:ext>
            </a:extLst>
          </p:cNvPr>
          <p:cNvSpPr/>
          <p:nvPr/>
        </p:nvSpPr>
        <p:spPr>
          <a:xfrm>
            <a:off x="697833" y="4508500"/>
            <a:ext cx="2858167" cy="151998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調達地域が未知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D3E0274-46A1-93BE-B352-E2D56F45F22F}"/>
              </a:ext>
            </a:extLst>
          </p:cNvPr>
          <p:cNvSpPr/>
          <p:nvPr/>
        </p:nvSpPr>
        <p:spPr>
          <a:xfrm>
            <a:off x="3846095" y="1768134"/>
            <a:ext cx="2923005" cy="8341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87AEF8-28F6-CF16-CF19-81E7C97E5A7C}"/>
              </a:ext>
            </a:extLst>
          </p:cNvPr>
          <p:cNvSpPr txBox="1"/>
          <p:nvPr/>
        </p:nvSpPr>
        <p:spPr>
          <a:xfrm>
            <a:off x="538421" y="88400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農業コモディティのインパクト評価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BC44169-D2D7-19D4-1E9B-643D080B21DF}"/>
              </a:ext>
            </a:extLst>
          </p:cNvPr>
          <p:cNvSpPr/>
          <p:nvPr/>
        </p:nvSpPr>
        <p:spPr>
          <a:xfrm>
            <a:off x="6957595" y="1768134"/>
            <a:ext cx="2923005" cy="8341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TN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580F40-FD56-6003-F412-B1160AA3042A}"/>
              </a:ext>
            </a:extLst>
          </p:cNvPr>
          <p:cNvSpPr txBox="1"/>
          <p:nvPr/>
        </p:nvSpPr>
        <p:spPr>
          <a:xfrm>
            <a:off x="4038600" y="3180606"/>
            <a:ext cx="273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国レベルの粗い</a:t>
            </a:r>
            <a:endParaRPr lang="en-US" altLang="ja-JP" sz="2400" dirty="0"/>
          </a:p>
          <a:p>
            <a:r>
              <a:rPr lang="ja-JP" altLang="en-US" sz="2400" dirty="0"/>
              <a:t>評価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6545E8-957F-68EB-2277-B6E8F4E656A2}"/>
              </a:ext>
            </a:extLst>
          </p:cNvPr>
          <p:cNvSpPr txBox="1"/>
          <p:nvPr/>
        </p:nvSpPr>
        <p:spPr>
          <a:xfrm>
            <a:off x="3993147" y="4576301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空間明示の評価は不可能（平均値で粗く評価）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82C4FC-B363-E674-B3EB-6772E01D6B83}"/>
              </a:ext>
            </a:extLst>
          </p:cNvPr>
          <p:cNvSpPr txBox="1"/>
          <p:nvPr/>
        </p:nvSpPr>
        <p:spPr>
          <a:xfrm>
            <a:off x="7053847" y="2971105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実際の調達地域でのインパクトを高解像度で評価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624AD2-AC37-9273-2516-9A3DD40167D8}"/>
              </a:ext>
            </a:extLst>
          </p:cNvPr>
          <p:cNvSpPr txBox="1"/>
          <p:nvPr/>
        </p:nvSpPr>
        <p:spPr>
          <a:xfrm>
            <a:off x="7053846" y="4575996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リスクの高い</a:t>
            </a:r>
            <a:endParaRPr lang="en-US" altLang="ja-JP" sz="2400" dirty="0"/>
          </a:p>
          <a:p>
            <a:r>
              <a:rPr lang="ja-JP" altLang="en-US" sz="2400" dirty="0"/>
              <a:t>地域を具体的に</a:t>
            </a:r>
            <a:endParaRPr lang="en-US" altLang="ja-JP" sz="2400" dirty="0"/>
          </a:p>
          <a:p>
            <a:r>
              <a:rPr lang="ja-JP" altLang="en-US" sz="2400" dirty="0"/>
              <a:t>特定可能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86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127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五十里　翔吾</dc:creator>
  <cp:lastModifiedBy>五十里　翔吾</cp:lastModifiedBy>
  <cp:revision>11</cp:revision>
  <dcterms:created xsi:type="dcterms:W3CDTF">2024-11-11T06:20:20Z</dcterms:created>
  <dcterms:modified xsi:type="dcterms:W3CDTF">2024-11-11T07:05:51Z</dcterms:modified>
</cp:coreProperties>
</file>