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5137D-7198-E252-BA21-52B5DAC5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6AC06F-7684-9841-EBB1-37AF40B5C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FD9C24-AA4F-D1B6-81D4-9508E71C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0079-A687-4442-913B-D0BAE32B9D1E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726796-CC0F-4143-D7DC-D75F379D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2F89C-E95B-B225-F74D-5E70352B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828A-105C-41C1-9510-BE84F1FE9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11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C54E3-0D5D-E778-529C-215361B5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04015B-15B4-936B-950E-654F21AA0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6D64D0-2793-1B30-B752-8D944CDA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0079-A687-4442-913B-D0BAE32B9D1E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BB8FB4-76CB-7E1B-7D5E-9703DDA1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9440CE-6CCD-0BCF-BD29-289FA145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828A-105C-41C1-9510-BE84F1FE9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53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44D21E7-EF03-D7F1-7634-425C31A1E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F093CE-9660-9912-7D77-42F36EB1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5EE17B-1973-6E4A-560F-89007D85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0079-A687-4442-913B-D0BAE32B9D1E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2E7BFB-D323-FCE4-669E-22D35E75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F72D4D-8631-E746-6A22-3B8D24EE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828A-105C-41C1-9510-BE84F1FE9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15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69B91-998D-4CE6-1E7A-F43B50C6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7A9FD0-19FB-7882-A584-24A25771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552580-83A5-096F-53FF-88FF8910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0079-A687-4442-913B-D0BAE32B9D1E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F830D9-39CE-03F6-9E26-BDE6BE92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35CCF6-B5DE-E986-C5BA-995E75A2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828A-105C-41C1-9510-BE84F1FE9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48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2C87F-D51A-6F69-B870-60C78A83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8953A6-138A-B0A1-DA08-7F17B7B68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9E6EE6-3016-2457-E12D-5EFCEC93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0079-A687-4442-913B-D0BAE32B9D1E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3E87DF-5395-5C68-D24F-8E7753D8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54AECE-1F1A-64D2-447E-49A5F035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828A-105C-41C1-9510-BE84F1FE9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7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96A00-5212-2E1A-12F1-35641441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89C346-5960-7EE3-E274-97DC57CAD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3C1FE-6C9F-03E0-21F7-A64CDACD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20C063-500C-69B3-8670-3AEF75E7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0079-A687-4442-913B-D0BAE32B9D1E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B889A-2EE2-A35E-1679-B3982128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1EC2AD-AA1D-AF7F-F426-8BC0081A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828A-105C-41C1-9510-BE84F1FE9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15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E3364-A4D4-C49A-D362-449C95DC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A1A171-A3D3-52B3-7D3E-CD389D70B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F5988D-26DA-6961-DB0C-B3B9DC8D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DF9B16-42BF-4549-8069-90C08BB97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C34AA2-EB7D-662E-634C-619121823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0943F7-E8BA-93AD-BF3E-E1D4E7D2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0079-A687-4442-913B-D0BAE32B9D1E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122756-3F74-FFA3-2454-116D5233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FD7189-9F40-1F1C-F6D4-C908058C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828A-105C-41C1-9510-BE84F1FE9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60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1C03C6-626F-485C-5514-D954DA01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90EB6E-AC58-C09D-A573-026E5995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0079-A687-4442-913B-D0BAE32B9D1E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8262CC-7E8A-5EF4-6FF8-D97A3973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8C4448-B7F6-FEE7-BEFD-4C1FE904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828A-105C-41C1-9510-BE84F1FE9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41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BB1E68-0BA4-080C-D99B-947E0570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0079-A687-4442-913B-D0BAE32B9D1E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124437-D2B7-47AD-8DF2-53DEEA2F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EA43A0-B12C-318D-7BE0-04CF23B9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828A-105C-41C1-9510-BE84F1FE9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9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7E875-9968-7C4B-4B34-958F7586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FDD38-D506-A1E1-1B2B-ADE77E30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458A8B-17F4-EDD9-7D7C-37B05288D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983EB5-65FA-75EF-CB9E-F82595D0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0079-A687-4442-913B-D0BAE32B9D1E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731B3A-2B38-1F37-72EC-C5EE604B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30105B-E60A-D9B3-BCC6-147DE68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828A-105C-41C1-9510-BE84F1FE9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00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72AD7-69E4-CD11-212B-68DAABB5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DBACAF-552A-9266-50E9-78084710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0D28D2-35DC-9E3C-63F7-B3F597313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ADBC7F-BD68-A5DD-D0B8-0D22A7CA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0079-A687-4442-913B-D0BAE32B9D1E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301F83-E0F4-55DF-6719-718EB0C5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5575DB-0A04-0FB5-C8F8-19131D0B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828A-105C-41C1-9510-BE84F1FE9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1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260F70-B1E4-2BFA-9CBC-24C042C4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3C9043-C8C9-50C2-75A7-1E67441D5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9BCDFE-E133-AD1A-B833-38CD72A69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0079-A687-4442-913B-D0BAE32B9D1E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F0AAC3-2A4F-B7C2-EFF2-777D98C37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F7269-CBA7-8BC0-332B-08C62E3B3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828A-105C-41C1-9510-BE84F1FE9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00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239240A-6F3F-A054-7106-9C31D6307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267054"/>
            <a:ext cx="5225637" cy="25341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1184B46-5CB1-84B5-A4F0-4CC1D7DDE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82" y="-1348972"/>
            <a:ext cx="4277857" cy="261602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5E4B91-3022-7195-E5F4-1C4011C65498}"/>
              </a:ext>
            </a:extLst>
          </p:cNvPr>
          <p:cNvCxnSpPr>
            <a:cxnSpLocks/>
          </p:cNvCxnSpPr>
          <p:nvPr/>
        </p:nvCxnSpPr>
        <p:spPr>
          <a:xfrm>
            <a:off x="5811521" y="-1348972"/>
            <a:ext cx="0" cy="1359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8D39F50-2B83-7486-743D-CF7C52072F6E}"/>
              </a:ext>
            </a:extLst>
          </p:cNvPr>
          <p:cNvCxnSpPr/>
          <p:nvPr/>
        </p:nvCxnSpPr>
        <p:spPr>
          <a:xfrm>
            <a:off x="568961" y="1534675"/>
            <a:ext cx="10993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B0A1009A-6827-A231-BA56-AC5D9A7B2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2" y="1991875"/>
            <a:ext cx="4958083" cy="230728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18ABAD8-8C9C-36D4-DC4F-BD06CAA21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58" y="2069695"/>
            <a:ext cx="4942450" cy="1963772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8A93DE6-D9FD-DDB5-7B1B-8DEEC2B4061B}"/>
              </a:ext>
            </a:extLst>
          </p:cNvPr>
          <p:cNvCxnSpPr/>
          <p:nvPr/>
        </p:nvCxnSpPr>
        <p:spPr>
          <a:xfrm>
            <a:off x="599440" y="4508096"/>
            <a:ext cx="10993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B83722CD-CF9F-01BD-D3B2-2A0E28B3D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40" y="4717038"/>
            <a:ext cx="5016021" cy="234476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DD5B02A-2AA9-41DB-0BFF-F5BD2D6869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7474" y="4793604"/>
            <a:ext cx="3178338" cy="2717939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626BB4E-E3FF-61ED-9134-A69AA8BE9AEE}"/>
              </a:ext>
            </a:extLst>
          </p:cNvPr>
          <p:cNvCxnSpPr/>
          <p:nvPr/>
        </p:nvCxnSpPr>
        <p:spPr>
          <a:xfrm>
            <a:off x="568961" y="7870624"/>
            <a:ext cx="10993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BF5EEF8F-E77C-4BA2-8B04-5C905E9674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991" y="8229706"/>
            <a:ext cx="2028929" cy="254330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0A2BC1-C96B-9037-198D-719F826BD926}"/>
              </a:ext>
            </a:extLst>
          </p:cNvPr>
          <p:cNvSpPr txBox="1"/>
          <p:nvPr/>
        </p:nvSpPr>
        <p:spPr>
          <a:xfrm>
            <a:off x="1903808" y="929387"/>
            <a:ext cx="3605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string </a:t>
            </a:r>
            <a:r>
              <a:rPr lang="ja-JP" altLang="en-US" sz="2000" b="1" dirty="0"/>
              <a:t>商品名</a:t>
            </a:r>
            <a:r>
              <a:rPr lang="en-US" altLang="ja-JP" sz="2000" b="1" dirty="0"/>
              <a:t>=“single layer”</a:t>
            </a:r>
            <a:endParaRPr kumimoji="1" lang="ja-JP" altLang="en-US" sz="20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3FCC795-89C3-012D-45D5-E366501D2F37}"/>
              </a:ext>
            </a:extLst>
          </p:cNvPr>
          <p:cNvSpPr txBox="1"/>
          <p:nvPr/>
        </p:nvSpPr>
        <p:spPr>
          <a:xfrm>
            <a:off x="11700140" y="37301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取得無し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8C299F2-4E61-712C-B550-03D4AC8C4829}"/>
              </a:ext>
            </a:extLst>
          </p:cNvPr>
          <p:cNvSpPr txBox="1"/>
          <p:nvPr/>
        </p:nvSpPr>
        <p:spPr>
          <a:xfrm>
            <a:off x="8094666" y="943856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string </a:t>
            </a:r>
            <a:r>
              <a:rPr lang="ja-JP" altLang="en-US" sz="2000" b="1" dirty="0"/>
              <a:t>商品名</a:t>
            </a:r>
            <a:r>
              <a:rPr lang="en-US" altLang="ja-JP" sz="2000" b="1" dirty="0"/>
              <a:t>=“T</a:t>
            </a:r>
            <a:r>
              <a:rPr lang="ja-JP" altLang="en-US" sz="2000" b="1" dirty="0"/>
              <a:t>シャツ</a:t>
            </a:r>
            <a:r>
              <a:rPr lang="en-US" altLang="ja-JP" sz="2000" b="1" dirty="0"/>
              <a:t>”</a:t>
            </a:r>
            <a:endParaRPr kumimoji="1" lang="ja-JP" altLang="en-US" sz="2000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CA67D1-FB84-FF55-C971-1350622F54FB}"/>
              </a:ext>
            </a:extLst>
          </p:cNvPr>
          <p:cNvSpPr txBox="1"/>
          <p:nvPr/>
        </p:nvSpPr>
        <p:spPr>
          <a:xfrm>
            <a:off x="0" y="7402946"/>
            <a:ext cx="5998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string </a:t>
            </a:r>
            <a:r>
              <a:rPr lang="ja-JP" altLang="en-US" sz="2000" b="1" dirty="0"/>
              <a:t>商品詳細</a:t>
            </a:r>
            <a:r>
              <a:rPr lang="en-US" altLang="ja-JP" sz="2000" b="1" dirty="0"/>
              <a:t>=“data=biodiversity intactness”</a:t>
            </a:r>
            <a:endParaRPr kumimoji="1" lang="ja-JP" altLang="en-US" sz="20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F0BF8DA-8089-8996-8636-51ECC30A4EF0}"/>
              </a:ext>
            </a:extLst>
          </p:cNvPr>
          <p:cNvSpPr txBox="1"/>
          <p:nvPr/>
        </p:nvSpPr>
        <p:spPr>
          <a:xfrm>
            <a:off x="7460887" y="7406040"/>
            <a:ext cx="5139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string </a:t>
            </a:r>
            <a:r>
              <a:rPr lang="ja-JP" altLang="en-US" sz="2000" b="1" dirty="0"/>
              <a:t>商品詳細</a:t>
            </a:r>
            <a:r>
              <a:rPr lang="en-US" altLang="ja-JP" sz="2000" b="1" dirty="0"/>
              <a:t>=“</a:t>
            </a:r>
            <a:r>
              <a:rPr lang="en-US" altLang="ja-JP" sz="2000" b="1" dirty="0" err="1"/>
              <a:t>size_s|color</a:t>
            </a:r>
            <a:r>
              <a:rPr lang="en-US" altLang="ja-JP" sz="2000" b="1" dirty="0"/>
              <a:t>=</a:t>
            </a:r>
            <a:r>
              <a:rPr lang="en-US" altLang="ja-JP" sz="2000" b="1" dirty="0" err="1"/>
              <a:t>offwhite</a:t>
            </a:r>
            <a:r>
              <a:rPr lang="en-US" altLang="ja-JP" sz="2000" b="1" dirty="0"/>
              <a:t>”</a:t>
            </a:r>
            <a:endParaRPr kumimoji="1" lang="ja-JP" altLang="en-US" sz="20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7D89E3A-C1F5-ABA2-609C-F68E34CA585C}"/>
              </a:ext>
            </a:extLst>
          </p:cNvPr>
          <p:cNvSpPr txBox="1"/>
          <p:nvPr/>
        </p:nvSpPr>
        <p:spPr>
          <a:xfrm>
            <a:off x="2769494" y="10314220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int </a:t>
            </a:r>
            <a:r>
              <a:rPr lang="ja-JP" altLang="en-US" sz="2000" b="1" dirty="0"/>
              <a:t>数量</a:t>
            </a:r>
            <a:r>
              <a:rPr lang="en-US" altLang="ja-JP" sz="2000" b="1" dirty="0"/>
              <a:t>=2</a:t>
            </a:r>
            <a:endParaRPr kumimoji="1" lang="ja-JP" altLang="en-US" sz="20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684DB9D-17DB-EA53-98CB-BEE12A296953}"/>
              </a:ext>
            </a:extLst>
          </p:cNvPr>
          <p:cNvSpPr txBox="1"/>
          <p:nvPr/>
        </p:nvSpPr>
        <p:spPr>
          <a:xfrm>
            <a:off x="2769494" y="10783441"/>
            <a:ext cx="18758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string </a:t>
            </a:r>
            <a:r>
              <a:rPr lang="ja-JP" altLang="en-US" sz="2000" b="1" dirty="0"/>
              <a:t>備考</a:t>
            </a:r>
            <a:r>
              <a:rPr lang="en-US" altLang="ja-JP" sz="2000" b="1" dirty="0"/>
              <a:t>=“</a:t>
            </a:r>
          </a:p>
          <a:p>
            <a:r>
              <a:rPr kumimoji="1" lang="en-US" altLang="ja-JP" sz="2000" b="1" dirty="0"/>
              <a:t>17.379,78.528</a:t>
            </a:r>
          </a:p>
          <a:p>
            <a:r>
              <a:rPr kumimoji="1" lang="en-US" altLang="ja-JP" sz="2000" b="1" dirty="0"/>
              <a:t>17.304,78.412</a:t>
            </a:r>
          </a:p>
          <a:p>
            <a:r>
              <a:rPr kumimoji="1" lang="en-US" altLang="ja-JP" sz="2000" b="1" dirty="0"/>
              <a:t>17.634,77.212</a:t>
            </a:r>
          </a:p>
          <a:p>
            <a:r>
              <a:rPr lang="en-US" altLang="ja-JP" sz="2000" b="1" dirty="0"/>
              <a:t>“</a:t>
            </a:r>
            <a:endParaRPr kumimoji="1" lang="ja-JP" altLang="en-US" sz="2000" b="1" dirty="0"/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04D8C506-235E-7DC8-7699-CBB19C2D33F6}"/>
              </a:ext>
            </a:extLst>
          </p:cNvPr>
          <p:cNvSpPr/>
          <p:nvPr/>
        </p:nvSpPr>
        <p:spPr>
          <a:xfrm>
            <a:off x="2570480" y="1343966"/>
            <a:ext cx="772159" cy="4581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6D0878C4-08D3-B9AE-1608-A11C39EAA3F6}"/>
              </a:ext>
            </a:extLst>
          </p:cNvPr>
          <p:cNvSpPr/>
          <p:nvPr/>
        </p:nvSpPr>
        <p:spPr>
          <a:xfrm>
            <a:off x="2545081" y="4185238"/>
            <a:ext cx="772159" cy="4581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7C2B9E0E-2CB5-4346-9E10-EE23FF8D2BF3}"/>
              </a:ext>
            </a:extLst>
          </p:cNvPr>
          <p:cNvSpPr/>
          <p:nvPr/>
        </p:nvSpPr>
        <p:spPr>
          <a:xfrm>
            <a:off x="2570480" y="7641571"/>
            <a:ext cx="772159" cy="4581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EB77AC21-5F19-8D8E-537F-BAFA1299D28E}"/>
              </a:ext>
            </a:extLst>
          </p:cNvPr>
          <p:cNvSpPr/>
          <p:nvPr/>
        </p:nvSpPr>
        <p:spPr>
          <a:xfrm>
            <a:off x="8196976" y="1369900"/>
            <a:ext cx="772159" cy="4581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4EFBBC9E-EF86-1A26-8ECF-378BC65EDB32}"/>
              </a:ext>
            </a:extLst>
          </p:cNvPr>
          <p:cNvSpPr/>
          <p:nvPr/>
        </p:nvSpPr>
        <p:spPr>
          <a:xfrm>
            <a:off x="8171577" y="4211172"/>
            <a:ext cx="772159" cy="4581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D0A2485F-57FF-7622-15BD-762B14CE5654}"/>
              </a:ext>
            </a:extLst>
          </p:cNvPr>
          <p:cNvSpPr/>
          <p:nvPr/>
        </p:nvSpPr>
        <p:spPr>
          <a:xfrm>
            <a:off x="8196976" y="7667505"/>
            <a:ext cx="772159" cy="4581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FB58844-E290-622A-2562-C3138F34A9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5380" y="8396147"/>
            <a:ext cx="2806844" cy="135262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789004-D129-6387-D66A-D89F222F97C5}"/>
              </a:ext>
            </a:extLst>
          </p:cNvPr>
          <p:cNvSpPr txBox="1"/>
          <p:nvPr/>
        </p:nvSpPr>
        <p:spPr>
          <a:xfrm>
            <a:off x="9707778" y="10107848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int </a:t>
            </a:r>
            <a:r>
              <a:rPr lang="ja-JP" altLang="en-US" sz="2000" b="1" dirty="0"/>
              <a:t>数量</a:t>
            </a:r>
            <a:r>
              <a:rPr lang="en-US" altLang="ja-JP" sz="2000" b="1" dirty="0"/>
              <a:t>=2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30D0FBD-7DD4-54F8-A7B1-FC4BAFF2797C}"/>
              </a:ext>
            </a:extLst>
          </p:cNvPr>
          <p:cNvSpPr txBox="1"/>
          <p:nvPr/>
        </p:nvSpPr>
        <p:spPr>
          <a:xfrm>
            <a:off x="9311946" y="1059900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string </a:t>
            </a:r>
            <a:r>
              <a:rPr lang="ja-JP" altLang="en-US" sz="2000" b="1" dirty="0"/>
              <a:t>備考</a:t>
            </a:r>
            <a:r>
              <a:rPr lang="en-US" altLang="ja-JP" sz="2000" b="1"/>
              <a:t>=“”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32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4CD3400-D1B1-0936-7010-0EB690D03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22381"/>
              </p:ext>
            </p:extLst>
          </p:nvPr>
        </p:nvGraphicFramePr>
        <p:xfrm>
          <a:off x="548640" y="767080"/>
          <a:ext cx="971296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313194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4656338"/>
                    </a:ext>
                  </a:extLst>
                </a:gridCol>
                <a:gridCol w="2479040">
                  <a:extLst>
                    <a:ext uri="{9D8B030D-6E8A-4147-A177-3AD203B41FA5}">
                      <a16:colId xmlns:a16="http://schemas.microsoft.com/office/drawing/2014/main" val="96196586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1837775566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686243460"/>
                    </a:ext>
                  </a:extLst>
                </a:gridCol>
                <a:gridCol w="2733040">
                  <a:extLst>
                    <a:ext uri="{9D8B030D-6E8A-4147-A177-3AD203B41FA5}">
                      <a16:colId xmlns:a16="http://schemas.microsoft.com/office/drawing/2014/main" val="372444878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075200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b="0" dirty="0"/>
                        <a:t>ユーザー</a:t>
                      </a:r>
                      <a:r>
                        <a:rPr kumimoji="1" lang="en-US" altLang="ja-JP" sz="1200" b="0" dirty="0"/>
                        <a:t>ID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/>
                        <a:t>商品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/>
                        <a:t>商品詳細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/>
                        <a:t>備考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/>
                        <a:t>決済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0112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/>
                        <a:t>xx:xx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single layer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biodiversity intactness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3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/>
                        <a:t>17.379,78.528</a:t>
                      </a:r>
                    </a:p>
                    <a:p>
                      <a:r>
                        <a:rPr kumimoji="1" lang="en-US" altLang="ja-JP" sz="1800" b="0" dirty="0"/>
                        <a:t>17.304,78.412</a:t>
                      </a:r>
                    </a:p>
                    <a:p>
                      <a:r>
                        <a:rPr kumimoji="1" lang="en-US" altLang="ja-JP" sz="1800" b="0" dirty="0"/>
                        <a:t>17.634,77.212</a:t>
                      </a:r>
                    </a:p>
                    <a:p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1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8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3341 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/>
                        <a:t>xx:xx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multiple layer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rooting depth | forest area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1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5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7134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/>
                        <a:t>xx:xx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path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marine biodiversity importance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0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6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3341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/>
                        <a:t>xx:xx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0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95657"/>
                  </a:ext>
                </a:extLst>
              </a:tr>
            </a:tbl>
          </a:graphicData>
        </a:graphic>
      </p:graphicFrame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1EAEAB48-815B-47A3-F3B1-778707CCB1D1}"/>
              </a:ext>
            </a:extLst>
          </p:cNvPr>
          <p:cNvSpPr/>
          <p:nvPr/>
        </p:nvSpPr>
        <p:spPr>
          <a:xfrm>
            <a:off x="-1818640" y="4805680"/>
            <a:ext cx="3637280" cy="2570480"/>
          </a:xfrm>
          <a:prstGeom prst="wedgeEllipseCallout">
            <a:avLst>
              <a:gd name="adj1" fmla="val 23580"/>
              <a:gd name="adj2" fmla="val -845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EC</a:t>
            </a:r>
            <a:r>
              <a:rPr kumimoji="1" lang="ja-JP" altLang="en-US" dirty="0"/>
              <a:t>サイトでの操作と、レポートのビューワーでの表示項目を、ここの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から紐づける</a:t>
            </a: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889A51D8-9871-03C4-451C-1C795A379F27}"/>
              </a:ext>
            </a:extLst>
          </p:cNvPr>
          <p:cNvSpPr/>
          <p:nvPr/>
        </p:nvSpPr>
        <p:spPr>
          <a:xfrm>
            <a:off x="10414000" y="919480"/>
            <a:ext cx="3637280" cy="2570480"/>
          </a:xfrm>
          <a:prstGeom prst="wedgeEllipseCallout">
            <a:avLst>
              <a:gd name="adj1" fmla="val -46252"/>
              <a:gd name="adj2" fmla="val 486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列</a:t>
            </a:r>
            <a:r>
              <a:rPr kumimoji="1" lang="en-US" altLang="ja-JP" dirty="0"/>
              <a:t>[</a:t>
            </a:r>
            <a:r>
              <a:rPr kumimoji="1" lang="ja-JP" altLang="en-US" dirty="0"/>
              <a:t>決済</a:t>
            </a:r>
            <a:r>
              <a:rPr kumimoji="1" lang="en-US" altLang="ja-JP" dirty="0"/>
              <a:t>]</a:t>
            </a:r>
            <a:r>
              <a:rPr kumimoji="1" lang="ja-JP" altLang="en-US" dirty="0"/>
              <a:t>が１になったときに、レポートを生成する</a:t>
            </a:r>
          </a:p>
        </p:txBody>
      </p:sp>
    </p:spTree>
    <p:extLst>
      <p:ext uri="{BB962C8B-B14F-4D97-AF65-F5344CB8AC3E}">
        <p14:creationId xmlns:p14="http://schemas.microsoft.com/office/powerpoint/2010/main" val="34485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02724E0-C0F6-C7C4-04F6-B1033D3C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576" y="2022402"/>
            <a:ext cx="4800847" cy="2813195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58866A9-E4E4-B797-38A8-4B3A1079BB04}"/>
              </a:ext>
            </a:extLst>
          </p:cNvPr>
          <p:cNvCxnSpPr/>
          <p:nvPr/>
        </p:nvCxnSpPr>
        <p:spPr>
          <a:xfrm>
            <a:off x="5588000" y="2824480"/>
            <a:ext cx="233680" cy="914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B456E43-3B6A-FDD2-AFEC-53447C8C6040}"/>
              </a:ext>
            </a:extLst>
          </p:cNvPr>
          <p:cNvCxnSpPr>
            <a:cxnSpLocks/>
          </p:cNvCxnSpPr>
          <p:nvPr/>
        </p:nvCxnSpPr>
        <p:spPr>
          <a:xfrm>
            <a:off x="5811520" y="3738880"/>
            <a:ext cx="558802" cy="965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D463319-7F99-8138-01DB-76F82212D200}"/>
              </a:ext>
            </a:extLst>
          </p:cNvPr>
          <p:cNvCxnSpPr>
            <a:cxnSpLocks/>
          </p:cNvCxnSpPr>
          <p:nvPr/>
        </p:nvCxnSpPr>
        <p:spPr>
          <a:xfrm>
            <a:off x="4907280" y="2397760"/>
            <a:ext cx="680720" cy="42672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1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139</Words>
  <Application>Microsoft Office PowerPoint</Application>
  <PresentationFormat>ワイド画面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7</cp:revision>
  <dcterms:created xsi:type="dcterms:W3CDTF">2023-08-22T04:43:14Z</dcterms:created>
  <dcterms:modified xsi:type="dcterms:W3CDTF">2023-08-22T05:23:56Z</dcterms:modified>
</cp:coreProperties>
</file>