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9E6249-0BFC-25E8-B4C3-38D874D0A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7732DE-1F76-C04D-21BC-102FBEC42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611AAD-423A-CAB0-4107-B04E59A7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D9B-BE8C-4791-9FA3-8C14A71088B6}" type="datetimeFigureOut">
              <a:rPr kumimoji="1" lang="ja-JP" altLang="en-US" smtClean="0"/>
              <a:t>2023/8/18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25AE9D-665A-5460-9355-5EF75674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28D329-AD46-6626-7FDD-AE294084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03D3-97BF-4914-AA5C-D1722B756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56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9DE24-6EC3-BC6A-8C30-20D61E40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F0EAB2-C3A6-DBFD-9CDF-615337316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30626E-1C83-EFDA-7D41-8FDD382B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D9B-BE8C-4791-9FA3-8C14A71088B6}" type="datetimeFigureOut">
              <a:rPr kumimoji="1" lang="ja-JP" altLang="en-US" smtClean="0"/>
              <a:t>2023/8/18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8706C3-2544-8FD9-0104-9F229190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07E973-7DD9-DE0B-A4BE-398EFBA4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03D3-97BF-4914-AA5C-D1722B756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75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B7B0FC8-B8DC-5B6E-3D9C-79FA5AAC4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57180B-ED70-8419-ABC9-44603C356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5FC802-67CE-0CBC-ACF7-B34BC5CF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D9B-BE8C-4791-9FA3-8C14A71088B6}" type="datetimeFigureOut">
              <a:rPr kumimoji="1" lang="ja-JP" altLang="en-US" smtClean="0"/>
              <a:t>2023/8/18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214E7C-67C2-8431-57C2-3569FC8B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F7D2A-D6A7-A3F1-BC2A-EA4689E0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03D3-97BF-4914-AA5C-D1722B756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4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67B7A-988C-073A-B8FE-7C99AEE3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2A00A6-CDD4-9110-CE3B-7B583F5D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0E662B-0797-57BF-284E-6FCC3178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D9B-BE8C-4791-9FA3-8C14A71088B6}" type="datetimeFigureOut">
              <a:rPr kumimoji="1" lang="ja-JP" altLang="en-US" smtClean="0"/>
              <a:t>2023/8/18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A41793-49F2-3D43-C840-C93BB8BB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FE3A1A-2BEE-0A5D-239A-63F7A91A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03D3-97BF-4914-AA5C-D1722B756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8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DDDBD-EC82-C3C0-B8DA-42E0B635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A2F5E3-FDC5-44D8-99B2-31A5B2663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9FD614-09DD-B3BB-DF0E-FB368C21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D9B-BE8C-4791-9FA3-8C14A71088B6}" type="datetimeFigureOut">
              <a:rPr kumimoji="1" lang="ja-JP" altLang="en-US" smtClean="0"/>
              <a:t>2023/8/18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BFACBF-F8CD-8731-4359-7B28762F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438F60-3214-3FED-F4C3-66988D44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03D3-97BF-4914-AA5C-D1722B756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161B21-29B7-4FBB-2BC6-142EF5E6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554264-78C9-1923-F2E9-755406B6C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4384E6-C8C5-CB5E-1438-6B30D0358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47D346-5C40-CC03-C468-6F310F6A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D9B-BE8C-4791-9FA3-8C14A71088B6}" type="datetimeFigureOut">
              <a:rPr kumimoji="1" lang="ja-JP" altLang="en-US" smtClean="0"/>
              <a:t>2023/8/18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E6AF2B-CE37-5CD8-3AA0-B8792B45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10FC4E-582A-D4AA-18DE-BEB24D8F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03D3-97BF-4914-AA5C-D1722B756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25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36C35-C0C7-D91B-BC5C-9829CFB1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731ADC-9859-30E9-4C78-3F2DE5FC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A445BD-4CA5-FD72-FEAC-A87AD4CA5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A4C614-D648-DEE1-0968-D6DF51FE1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F1B3C3-D913-910B-46F8-5DAEEEE1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080347-6A28-13A7-7A7A-AD42F6AE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D9B-BE8C-4791-9FA3-8C14A71088B6}" type="datetimeFigureOut">
              <a:rPr kumimoji="1" lang="ja-JP" altLang="en-US" smtClean="0"/>
              <a:t>2023/8/18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0C9AF9-AF8F-99F7-11FE-2154DDA3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22D47C-1469-7AD0-6DB1-8B3BF943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03D3-97BF-4914-AA5C-D1722B756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61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1C945-7248-B42A-0370-2F54EFF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3BA419-ED4E-03F9-786D-2C46582F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D9B-BE8C-4791-9FA3-8C14A71088B6}" type="datetimeFigureOut">
              <a:rPr kumimoji="1" lang="ja-JP" altLang="en-US" smtClean="0"/>
              <a:t>2023/8/18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C00C43-622B-0B58-B710-8D67CED5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2DCA73-7EE5-94AE-F9BD-4575284D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03D3-97BF-4914-AA5C-D1722B756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5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467618-B2CC-5E74-8FEF-F7A7E231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D9B-BE8C-4791-9FA3-8C14A71088B6}" type="datetimeFigureOut">
              <a:rPr kumimoji="1" lang="ja-JP" altLang="en-US" smtClean="0"/>
              <a:t>2023/8/18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E22480-664C-F78B-5662-96D35BCE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8D394-093B-14A2-F3C7-734A5B1E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03D3-97BF-4914-AA5C-D1722B756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26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526DA-3381-4DF4-9C71-85E87D16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034552-C99C-1535-AFE4-5BE5A1A2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6569D7-2D33-5376-3CE4-B7E558D51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5DB31-7841-8CD8-11F4-4DDB8379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D9B-BE8C-4791-9FA3-8C14A71088B6}" type="datetimeFigureOut">
              <a:rPr kumimoji="1" lang="ja-JP" altLang="en-US" smtClean="0"/>
              <a:t>2023/8/18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B0DC3D-FD4E-BE84-91E5-AF482B05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59AF4B-9243-1386-9867-962A4EA6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03D3-97BF-4914-AA5C-D1722B756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4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89E77-B095-4094-6919-0E84D563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7797D1-029C-3B3B-EB74-651897A37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FDB8AE-D6E6-0571-2471-5666811A8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FC014C-18DA-7782-DA04-C0DA1726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D9B-BE8C-4791-9FA3-8C14A71088B6}" type="datetimeFigureOut">
              <a:rPr kumimoji="1" lang="ja-JP" altLang="en-US" smtClean="0"/>
              <a:t>2023/8/18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DF4FBA-DB0E-7163-9E18-D461B4DC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83AA8-B2BA-C185-435B-65C962BE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03D3-97BF-4914-AA5C-D1722B756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22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911010-EA49-7221-E394-40647162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69D94B-439E-F77C-94A9-C3E05DD8B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381D6D-0261-FB5C-B0A5-85DC562EB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BD9B-BE8C-4791-9FA3-8C14A71088B6}" type="datetimeFigureOut">
              <a:rPr kumimoji="1" lang="ja-JP" altLang="en-US" smtClean="0"/>
              <a:t>2023/8/18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791410-EDF9-653E-6CDF-022669E7B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7A348C-0EB7-EE9F-4303-E8F4977E1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03D3-97BF-4914-AA5C-D1722B756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76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7B8C9E-F87F-3C2C-AAB6-F222AEC54827}"/>
              </a:ext>
            </a:extLst>
          </p:cNvPr>
          <p:cNvSpPr txBox="1"/>
          <p:nvPr/>
        </p:nvSpPr>
        <p:spPr>
          <a:xfrm>
            <a:off x="365760" y="904240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r>
              <a:rPr kumimoji="1" lang="ja-JP" altLang="en-US" b="1" dirty="0"/>
              <a:t>レポートのタイプ</a:t>
            </a:r>
            <a:endParaRPr kumimoji="1" lang="en-US" altLang="ja-JP" b="1" dirty="0"/>
          </a:p>
          <a:p>
            <a:r>
              <a:rPr lang="ja-JP" altLang="en-US" b="1" dirty="0"/>
              <a:t>＝服の形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dirty="0"/>
              <a:t>増やせるように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87D276-6F6B-51A4-3AF9-B37D2985BD9A}"/>
              </a:ext>
            </a:extLst>
          </p:cNvPr>
          <p:cNvSpPr txBox="1"/>
          <p:nvPr/>
        </p:nvSpPr>
        <p:spPr>
          <a:xfrm>
            <a:off x="365759" y="2956560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</a:t>
            </a:r>
            <a:r>
              <a:rPr kumimoji="1" lang="ja-JP" altLang="en-US" b="1" dirty="0"/>
              <a:t>場所と広さ</a:t>
            </a:r>
            <a:endParaRPr kumimoji="1" lang="en-US" altLang="ja-JP" b="1" dirty="0"/>
          </a:p>
          <a:p>
            <a:r>
              <a:rPr lang="ja-JP" altLang="en-US" b="1" dirty="0"/>
              <a:t>＝数量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475ECA-5211-F0F0-8C16-1C6789D80366}"/>
              </a:ext>
            </a:extLst>
          </p:cNvPr>
          <p:cNvSpPr txBox="1"/>
          <p:nvPr/>
        </p:nvSpPr>
        <p:spPr>
          <a:xfrm>
            <a:off x="365758" y="5008880"/>
            <a:ext cx="219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r>
              <a:rPr kumimoji="1" lang="ja-JP" altLang="en-US" b="1" dirty="0"/>
              <a:t>使用するレイヤー</a:t>
            </a:r>
            <a:endParaRPr kumimoji="1" lang="en-US" altLang="ja-JP" b="1" dirty="0"/>
          </a:p>
          <a:p>
            <a:r>
              <a:rPr lang="ja-JP" altLang="en-US" b="1" dirty="0"/>
              <a:t>＝服の色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556DE1-2618-8E82-E70C-D8B47A1C155C}"/>
              </a:ext>
            </a:extLst>
          </p:cNvPr>
          <p:cNvSpPr txBox="1"/>
          <p:nvPr/>
        </p:nvSpPr>
        <p:spPr>
          <a:xfrm>
            <a:off x="3102119" y="417248"/>
            <a:ext cx="1849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生物多様性情報１レイヤー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141C3D-D767-DC09-D20F-2838BE0B6BE2}"/>
              </a:ext>
            </a:extLst>
          </p:cNvPr>
          <p:cNvSpPr txBox="1"/>
          <p:nvPr/>
        </p:nvSpPr>
        <p:spPr>
          <a:xfrm>
            <a:off x="3149600" y="1351280"/>
            <a:ext cx="18491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生物多様性情報２レイヤー重ね合わせ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852075-FD2D-20FB-53C8-CC8F6A08CC49}"/>
              </a:ext>
            </a:extLst>
          </p:cNvPr>
          <p:cNvSpPr txBox="1"/>
          <p:nvPr/>
        </p:nvSpPr>
        <p:spPr>
          <a:xfrm>
            <a:off x="2804160" y="4999950"/>
            <a:ext cx="1849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統合保全優先度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B84304-02EC-BE80-8ED3-D8DE498E7AD4}"/>
              </a:ext>
            </a:extLst>
          </p:cNvPr>
          <p:cNvSpPr txBox="1"/>
          <p:nvPr/>
        </p:nvSpPr>
        <p:spPr>
          <a:xfrm>
            <a:off x="4744718" y="3129478"/>
            <a:ext cx="1715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r>
              <a:rPr kumimoji="1" lang="ja-JP" altLang="en-US" dirty="0"/>
              <a:t>メッシュ</a:t>
            </a:r>
            <a:endParaRPr kumimoji="1" lang="en-US" altLang="ja-JP" dirty="0"/>
          </a:p>
          <a:p>
            <a:r>
              <a:rPr lang="ja-JP" altLang="en-US" dirty="0"/>
              <a:t>＝</a:t>
            </a:r>
            <a:r>
              <a:rPr lang="en-US" altLang="ja-JP" dirty="0"/>
              <a:t>yy×20</a:t>
            </a:r>
            <a:r>
              <a:rPr lang="ja-JP" altLang="en-US" dirty="0"/>
              <a:t>円</a:t>
            </a:r>
            <a:endParaRPr lang="en-US" altLang="ja-JP" dirty="0"/>
          </a:p>
          <a:p>
            <a:r>
              <a:rPr lang="en-US" altLang="ja-JP" dirty="0" err="1"/>
              <a:t>y</a:t>
            </a:r>
            <a:r>
              <a:rPr kumimoji="1" lang="en-US" altLang="ja-JP" dirty="0" err="1"/>
              <a:t>y</a:t>
            </a:r>
            <a:r>
              <a:rPr kumimoji="1" lang="ja-JP" altLang="en-US" dirty="0"/>
              <a:t>は、</a:t>
            </a:r>
            <a:r>
              <a:rPr kumimoji="1" lang="en-US" altLang="ja-JP" dirty="0"/>
              <a:t>A</a:t>
            </a:r>
            <a:r>
              <a:rPr kumimoji="1" lang="ja-JP" altLang="en-US" dirty="0"/>
              <a:t>に依存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4FFF433-C768-9ADF-9852-9112E0E54AE1}"/>
              </a:ext>
            </a:extLst>
          </p:cNvPr>
          <p:cNvSpPr txBox="1"/>
          <p:nvPr/>
        </p:nvSpPr>
        <p:spPr>
          <a:xfrm>
            <a:off x="5425440" y="1180514"/>
            <a:ext cx="1849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複数拠点の比較</a:t>
            </a:r>
            <a:endParaRPr kumimoji="1" lang="en-US" altLang="ja-JP" dirty="0"/>
          </a:p>
          <a:p>
            <a:r>
              <a:rPr lang="ja-JP" altLang="en-US" dirty="0"/>
              <a:t>レポート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13203FB-2F82-9F96-0C64-607E773AACDA}"/>
              </a:ext>
            </a:extLst>
          </p:cNvPr>
          <p:cNvSpPr txBox="1"/>
          <p:nvPr/>
        </p:nvSpPr>
        <p:spPr>
          <a:xfrm>
            <a:off x="2285817" y="5748254"/>
            <a:ext cx="1849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両生類種数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842507-E871-A470-2207-B37F80EA3074}"/>
              </a:ext>
            </a:extLst>
          </p:cNvPr>
          <p:cNvSpPr txBox="1"/>
          <p:nvPr/>
        </p:nvSpPr>
        <p:spPr>
          <a:xfrm>
            <a:off x="4236720" y="5559496"/>
            <a:ext cx="1849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BIM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1068690-6158-5A5F-D556-EF11D53B675B}"/>
              </a:ext>
            </a:extLst>
          </p:cNvPr>
          <p:cNvSpPr txBox="1"/>
          <p:nvPr/>
        </p:nvSpPr>
        <p:spPr>
          <a:xfrm>
            <a:off x="4850643" y="5008880"/>
            <a:ext cx="1849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炭素貯留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1A6BD7-96AA-7B56-00CA-8538F6218B67}"/>
              </a:ext>
            </a:extLst>
          </p:cNvPr>
          <p:cNvSpPr txBox="1"/>
          <p:nvPr/>
        </p:nvSpPr>
        <p:spPr>
          <a:xfrm>
            <a:off x="4429760" y="6117586"/>
            <a:ext cx="1849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START_bird</a:t>
            </a:r>
            <a:endParaRPr kumimoji="1" lang="ja-JP" altLang="en-US" dirty="0"/>
          </a:p>
        </p:txBody>
      </p:sp>
      <p:graphicFrame>
        <p:nvGraphicFramePr>
          <p:cNvPr id="18" name="表 11">
            <a:extLst>
              <a:ext uri="{FF2B5EF4-FFF2-40B4-BE49-F238E27FC236}">
                <a16:creationId xmlns:a16="http://schemas.microsoft.com/office/drawing/2014/main" id="{FC1AB585-47E0-1639-DD66-C609D7369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30606"/>
              </p:ext>
            </p:extLst>
          </p:nvPr>
        </p:nvGraphicFramePr>
        <p:xfrm>
          <a:off x="2285817" y="2623498"/>
          <a:ext cx="228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79179414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379442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081849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44487939"/>
                    </a:ext>
                  </a:extLst>
                </a:gridCol>
                <a:gridCol w="348824">
                  <a:extLst>
                    <a:ext uri="{9D8B030D-6E8A-4147-A177-3AD203B41FA5}">
                      <a16:colId xmlns:a16="http://schemas.microsoft.com/office/drawing/2014/main" val="463345381"/>
                    </a:ext>
                  </a:extLst>
                </a:gridCol>
                <a:gridCol w="413176">
                  <a:extLst>
                    <a:ext uri="{9D8B030D-6E8A-4147-A177-3AD203B41FA5}">
                      <a16:colId xmlns:a16="http://schemas.microsoft.com/office/drawing/2014/main" val="28489735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13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56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85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40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98963"/>
                  </a:ext>
                </a:extLst>
              </a:tr>
            </a:tbl>
          </a:graphicData>
        </a:graphic>
      </p:graphicFrame>
      <p:sp>
        <p:nvSpPr>
          <p:cNvPr id="19" name="楕円 18">
            <a:extLst>
              <a:ext uri="{FF2B5EF4-FFF2-40B4-BE49-F238E27FC236}">
                <a16:creationId xmlns:a16="http://schemas.microsoft.com/office/drawing/2014/main" id="{3912AB33-EE86-3822-1392-C04A562A2622}"/>
              </a:ext>
            </a:extLst>
          </p:cNvPr>
          <p:cNvSpPr/>
          <p:nvPr/>
        </p:nvSpPr>
        <p:spPr>
          <a:xfrm>
            <a:off x="2570114" y="2870017"/>
            <a:ext cx="1717406" cy="171740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0" name="表 11">
            <a:extLst>
              <a:ext uri="{FF2B5EF4-FFF2-40B4-BE49-F238E27FC236}">
                <a16:creationId xmlns:a16="http://schemas.microsoft.com/office/drawing/2014/main" id="{E7C49B05-068E-0DC5-D9B9-8DAF044C2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46058"/>
              </p:ext>
            </p:extLst>
          </p:nvPr>
        </p:nvGraphicFramePr>
        <p:xfrm>
          <a:off x="8168457" y="2973586"/>
          <a:ext cx="228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79179414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379442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081849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4448793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6334538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489735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13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56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85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40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98963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215808-D751-37D1-31CE-10B07FEED60B}"/>
              </a:ext>
            </a:extLst>
          </p:cNvPr>
          <p:cNvSpPr txBox="1"/>
          <p:nvPr/>
        </p:nvSpPr>
        <p:spPr>
          <a:xfrm>
            <a:off x="7760367" y="5010945"/>
            <a:ext cx="6093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拠点の</a:t>
            </a:r>
            <a:r>
              <a:rPr lang="en-US" altLang="ja-JP" dirty="0"/>
              <a:t>BIM</a:t>
            </a:r>
            <a:r>
              <a:rPr lang="ja-JP" altLang="en-US" dirty="0"/>
              <a:t>値：　２０</a:t>
            </a:r>
            <a:endParaRPr lang="en-US" altLang="ja-JP" dirty="0"/>
          </a:p>
          <a:p>
            <a:r>
              <a:rPr lang="ja-JP" altLang="en-US" dirty="0"/>
              <a:t>周囲ｎｋｍに対するパーセンタイル</a:t>
            </a:r>
            <a:endParaRPr lang="en-US" altLang="ja-JP" dirty="0"/>
          </a:p>
          <a:p>
            <a:r>
              <a:rPr lang="ja-JP" altLang="en-US" dirty="0"/>
              <a:t>９０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0AE991-3169-AC98-6945-90C5598C46D7}"/>
              </a:ext>
            </a:extLst>
          </p:cNvPr>
          <p:cNvSpPr txBox="1"/>
          <p:nvPr/>
        </p:nvSpPr>
        <p:spPr>
          <a:xfrm>
            <a:off x="5114246" y="257909"/>
            <a:ext cx="1849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生態系サービス１レイヤー</a:t>
            </a:r>
          </a:p>
        </p:txBody>
      </p:sp>
      <p:sp>
        <p:nvSpPr>
          <p:cNvPr id="24" name="吹き出し: 円形 23">
            <a:extLst>
              <a:ext uri="{FF2B5EF4-FFF2-40B4-BE49-F238E27FC236}">
                <a16:creationId xmlns:a16="http://schemas.microsoft.com/office/drawing/2014/main" id="{0703DA38-B8CD-0B5F-A418-561D0B97FF9B}"/>
              </a:ext>
            </a:extLst>
          </p:cNvPr>
          <p:cNvSpPr/>
          <p:nvPr/>
        </p:nvSpPr>
        <p:spPr>
          <a:xfrm>
            <a:off x="2986154" y="-392943"/>
            <a:ext cx="1443606" cy="922605"/>
          </a:xfrm>
          <a:prstGeom prst="wedgeEllipseCallout">
            <a:avLst>
              <a:gd name="adj1" fmla="val -30994"/>
              <a:gd name="adj2" fmla="val 528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L1</a:t>
            </a:r>
            <a:r>
              <a:rPr kumimoji="1" lang="ja-JP" altLang="en-US" dirty="0"/>
              <a:t>だよ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25709C-CA78-35DA-0CB6-BA25A2F4FCBC}"/>
              </a:ext>
            </a:extLst>
          </p:cNvPr>
          <p:cNvSpPr txBox="1"/>
          <p:nvPr/>
        </p:nvSpPr>
        <p:spPr>
          <a:xfrm>
            <a:off x="7701280" y="824536"/>
            <a:ext cx="1849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生物多様性情報１レイヤー</a:t>
            </a:r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C965807A-ADFC-959E-AD76-7407B87731A5}"/>
              </a:ext>
            </a:extLst>
          </p:cNvPr>
          <p:cNvSpPr/>
          <p:nvPr/>
        </p:nvSpPr>
        <p:spPr>
          <a:xfrm>
            <a:off x="7585315" y="14345"/>
            <a:ext cx="1443606" cy="922605"/>
          </a:xfrm>
          <a:prstGeom prst="wedgeEllipseCallout">
            <a:avLst>
              <a:gd name="adj1" fmla="val -30994"/>
              <a:gd name="adj2" fmla="val 528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</a:t>
            </a:r>
            <a:r>
              <a:rPr lang="en-US" altLang="ja-JP" dirty="0"/>
              <a:t>2</a:t>
            </a:r>
            <a:r>
              <a:rPr kumimoji="1" lang="ja-JP" altLang="en-US" dirty="0"/>
              <a:t>だよ</a:t>
            </a:r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14F9356E-2DC0-F67B-E7CE-FF718DCBAD5B}"/>
              </a:ext>
            </a:extLst>
          </p:cNvPr>
          <p:cNvSpPr/>
          <p:nvPr/>
        </p:nvSpPr>
        <p:spPr>
          <a:xfrm>
            <a:off x="5830954" y="-498916"/>
            <a:ext cx="1443606" cy="922605"/>
          </a:xfrm>
          <a:prstGeom prst="wedgeEllipseCallout">
            <a:avLst>
              <a:gd name="adj1" fmla="val -30994"/>
              <a:gd name="adj2" fmla="val 528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L3</a:t>
            </a:r>
            <a:r>
              <a:rPr kumimoji="1" lang="ja-JP" altLang="en-US" dirty="0"/>
              <a:t>だよ</a:t>
            </a:r>
          </a:p>
        </p:txBody>
      </p:sp>
    </p:spTree>
    <p:extLst>
      <p:ext uri="{BB962C8B-B14F-4D97-AF65-F5344CB8AC3E}">
        <p14:creationId xmlns:p14="http://schemas.microsoft.com/office/powerpoint/2010/main" val="252444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1</cp:revision>
  <dcterms:created xsi:type="dcterms:W3CDTF">2023-08-18T02:38:55Z</dcterms:created>
  <dcterms:modified xsi:type="dcterms:W3CDTF">2023-08-18T02:38:55Z</dcterms:modified>
</cp:coreProperties>
</file>