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38FA8-7B41-FEE4-77DD-0E12F94D0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4792FA-7747-D9BE-CA76-58EFC700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6D6C6-A2FD-0E9E-3F67-8460566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5B39C-A82E-8359-C027-7441E823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86F1D4-BB7F-5617-6F54-C59893E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E72C5-3A6C-A2EA-B328-34891B7E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E6864C-BE51-5918-1CE3-A854F42A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DA3F7-4EFD-3719-081C-381F9FC7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63B25-A044-BB89-E28B-422EFFB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91634-60E5-3864-303B-8D06A0C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2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21CE5D-5BC9-D230-0819-5F040B95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90732-8DCD-F6DF-CFE3-97F0CE38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F3AD4-575A-B84B-B190-8E5E1403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3C024-A728-14E7-8646-C6806B1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91843-2056-0BD1-C0A4-58D0A11A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2CD45-6B52-69D4-40D6-EC7FCF81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8B29B-05B7-6A8D-00E7-2ED414F5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2CD314-AA54-ED0E-B1D9-7DE6555E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92245-51DC-9B39-0BC3-333B5520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1EE03-E3FA-0FBF-960A-9A4551F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1D9B0-CBA7-2061-2796-5C9AC4AD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4A8C-CE0F-D0C0-C1E9-2DCD3295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B81DD-9DF4-5090-B65A-6D7D62F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43BA6-CA8B-FE80-D5F7-B8203FE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11287-D50E-D106-7575-9A0CEE5F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C6A9D-4600-F678-1DC7-F371AA37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AF8ED-6A1B-06CA-6A19-B11930CBA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3C94C2-A800-AB02-F58E-F6F4DF0E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9AB1F0-F77D-2C15-9FF6-572B188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ECEA6E-6D99-41B1-AA3D-58088345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77411-4B06-05FF-24E1-1D82CBF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7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4CD93-147F-BFEC-43DD-A7541B1B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77A653-D5AF-7205-3612-EDFDBF9B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A8517C-7F8D-5B42-F88B-C970896A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91AD5F-2AA0-6AF5-D42A-CCE9DE5A6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D93EFA-F27E-84FB-195B-ADDECCDA5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B814B3-8713-4A55-197B-4D8D2D94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DB6A2B-9671-C252-9094-6F8B6FB9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49C8CE-23F0-9560-CA44-005876FC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159E9-2A8D-15E3-0A6D-6AE7A0B4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B427E6-EAF9-A8B1-F81B-F630E111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1D9A85-BD2F-5421-0708-121E012F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602EC3-1DD3-3F79-4348-C0379F67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310B40-92F1-CCA4-D0EC-C1D663C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BB23A1-2CC7-A5C1-BBEF-23AAB79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8BA60-AA64-AE58-3D8A-672C3075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7DBC3-4E44-D770-4BA4-E429804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9907D-8F5C-D96F-0670-64D0FFE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CA7848-15E6-F9B6-E395-5A10C08F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9BD0F2-8594-5715-72BB-199752CF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ABCFC-7C43-6CAC-1479-465419A7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FABB9-F789-8AE7-788C-3BB5D6D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C908-DFD8-3A5F-2463-47542A81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92F4FA-5BEB-D3F0-129A-75CFEB21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DDB41F-3539-8057-037F-80B04E71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2272E3-350A-5BDF-A802-F4BFDAB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A982B-8DAD-BF31-B01E-79F6ADCA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4CC22F-C19F-077F-8A11-6596103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1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7CE7A1-3684-CB4D-DA54-B2CF1FB2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34581-DBFE-216B-4BBB-29CB004A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3DF8A-D921-4BDD-8809-D4048503A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3215-C52C-4B0A-848C-E32089CBEBD3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AD642-5305-622D-3E41-025F88DE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716FB-E27F-7956-C1E9-A07076333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C36B-71CE-4821-BACC-FED8DE42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6F8E72-C8B1-4412-C43B-9E162E422840}"/>
              </a:ext>
            </a:extLst>
          </p:cNvPr>
          <p:cNvSpPr/>
          <p:nvPr/>
        </p:nvSpPr>
        <p:spPr>
          <a:xfrm>
            <a:off x="413658" y="3820886"/>
            <a:ext cx="11440886" cy="28629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12A73C-EEDA-9326-7A88-A6457B2D4686}"/>
              </a:ext>
            </a:extLst>
          </p:cNvPr>
          <p:cNvSpPr txBox="1"/>
          <p:nvPr/>
        </p:nvSpPr>
        <p:spPr>
          <a:xfrm>
            <a:off x="1419760" y="4463169"/>
            <a:ext cx="1401346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DB for user</a:t>
            </a:r>
          </a:p>
          <a:p>
            <a:r>
              <a:rPr lang="en-US" altLang="ja-JP" dirty="0"/>
              <a:t>Account</a:t>
            </a:r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9FF713-FCFE-8867-1FCE-43388989BB93}"/>
              </a:ext>
            </a:extLst>
          </p:cNvPr>
          <p:cNvSpPr txBox="1"/>
          <p:nvPr/>
        </p:nvSpPr>
        <p:spPr>
          <a:xfrm>
            <a:off x="4758055" y="756250"/>
            <a:ext cx="12522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Input</a:t>
            </a:r>
          </a:p>
          <a:p>
            <a:r>
              <a:rPr lang="en-US" altLang="ja-JP" dirty="0"/>
              <a:t>Interfaces</a:t>
            </a: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8431D9-B62B-3F6E-D50E-96898782195A}"/>
              </a:ext>
            </a:extLst>
          </p:cNvPr>
          <p:cNvSpPr txBox="1"/>
          <p:nvPr/>
        </p:nvSpPr>
        <p:spPr>
          <a:xfrm>
            <a:off x="5211229" y="2271585"/>
            <a:ext cx="990977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</a:p>
          <a:p>
            <a:r>
              <a:rPr lang="en-US" altLang="ja-JP" dirty="0"/>
              <a:t>confirm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61086F-220F-69F1-F8DA-C6BB6E54C6AD}"/>
              </a:ext>
            </a:extLst>
          </p:cNvPr>
          <p:cNvSpPr txBox="1"/>
          <p:nvPr/>
        </p:nvSpPr>
        <p:spPr>
          <a:xfrm>
            <a:off x="9252195" y="1065490"/>
            <a:ext cx="134524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Dashboard</a:t>
            </a:r>
          </a:p>
          <a:p>
            <a:r>
              <a:rPr lang="en-US" altLang="ja-JP" dirty="0"/>
              <a:t>page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9A8583-A105-23EF-82AB-32254EFDBC7C}"/>
              </a:ext>
            </a:extLst>
          </p:cNvPr>
          <p:cNvSpPr txBox="1"/>
          <p:nvPr/>
        </p:nvSpPr>
        <p:spPr>
          <a:xfrm>
            <a:off x="3351129" y="2128422"/>
            <a:ext cx="113737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Account</a:t>
            </a:r>
          </a:p>
          <a:p>
            <a:r>
              <a:rPr kumimoji="1" lang="en-US" altLang="ja-JP" dirty="0"/>
              <a:t>Info change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401A46-375C-E4DD-FB1B-87F8BDB7BAF7}"/>
              </a:ext>
            </a:extLst>
          </p:cNvPr>
          <p:cNvSpPr txBox="1"/>
          <p:nvPr/>
        </p:nvSpPr>
        <p:spPr>
          <a:xfrm>
            <a:off x="1499683" y="2036278"/>
            <a:ext cx="10518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Account</a:t>
            </a:r>
          </a:p>
          <a:p>
            <a:r>
              <a:rPr lang="en-US" altLang="ja-JP" dirty="0"/>
              <a:t>create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0AF89F-F301-B120-40B6-CD9E53C0A995}"/>
              </a:ext>
            </a:extLst>
          </p:cNvPr>
          <p:cNvSpPr txBox="1"/>
          <p:nvPr/>
        </p:nvSpPr>
        <p:spPr>
          <a:xfrm>
            <a:off x="3709801" y="4463166"/>
            <a:ext cx="131799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Input log   </a:t>
            </a:r>
          </a:p>
          <a:p>
            <a:r>
              <a:rPr kumimoji="1"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9B26E7-B8B5-4659-A1DE-DB96D2830320}"/>
              </a:ext>
            </a:extLst>
          </p:cNvPr>
          <p:cNvSpPr txBox="1"/>
          <p:nvPr/>
        </p:nvSpPr>
        <p:spPr>
          <a:xfrm>
            <a:off x="5564691" y="4463167"/>
            <a:ext cx="150554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Payment log</a:t>
            </a:r>
          </a:p>
          <a:p>
            <a:r>
              <a:rPr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9F2271-82A0-7C14-FF97-08DFF337E438}"/>
              </a:ext>
            </a:extLst>
          </p:cNvPr>
          <p:cNvSpPr/>
          <p:nvPr/>
        </p:nvSpPr>
        <p:spPr>
          <a:xfrm>
            <a:off x="8741229" y="4005943"/>
            <a:ext cx="2830285" cy="24819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AEAEDF-18BD-9C8B-0FD7-F1BEDAA789A6}"/>
              </a:ext>
            </a:extLst>
          </p:cNvPr>
          <p:cNvSpPr txBox="1"/>
          <p:nvPr/>
        </p:nvSpPr>
        <p:spPr>
          <a:xfrm>
            <a:off x="9444379" y="4730314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User1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3A9350-0D3E-58C7-EE57-81E6FFBD2566}"/>
              </a:ext>
            </a:extLst>
          </p:cNvPr>
          <p:cNvSpPr txBox="1"/>
          <p:nvPr/>
        </p:nvSpPr>
        <p:spPr>
          <a:xfrm>
            <a:off x="10452464" y="4730313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User2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7AFAB9-45F6-D11A-4FA9-A21CED7A3E28}"/>
              </a:ext>
            </a:extLst>
          </p:cNvPr>
          <p:cNvSpPr txBox="1"/>
          <p:nvPr/>
        </p:nvSpPr>
        <p:spPr>
          <a:xfrm>
            <a:off x="9444379" y="5632009"/>
            <a:ext cx="9332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User_n</a:t>
            </a:r>
            <a:endParaRPr kumimoji="1" lang="en-US" altLang="ja-JP" dirty="0"/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1A86B2-6B84-43C0-F70C-C9B15CC7D106}"/>
              </a:ext>
            </a:extLst>
          </p:cNvPr>
          <p:cNvSpPr txBox="1"/>
          <p:nvPr/>
        </p:nvSpPr>
        <p:spPr>
          <a:xfrm>
            <a:off x="8775766" y="410561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S3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E301D3-67C7-C73D-192C-571D2A9B9AEA}"/>
              </a:ext>
            </a:extLst>
          </p:cNvPr>
          <p:cNvSpPr txBox="1"/>
          <p:nvPr/>
        </p:nvSpPr>
        <p:spPr>
          <a:xfrm>
            <a:off x="7324917" y="5103265"/>
            <a:ext cx="131799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Data generate</a:t>
            </a:r>
          </a:p>
          <a:p>
            <a:r>
              <a:rPr lang="en-US" altLang="ja-JP" b="1" dirty="0"/>
              <a:t>function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263729-63EB-E411-A5EA-DCE0F1C0EA9C}"/>
              </a:ext>
            </a:extLst>
          </p:cNvPr>
          <p:cNvSpPr txBox="1"/>
          <p:nvPr/>
        </p:nvSpPr>
        <p:spPr>
          <a:xfrm>
            <a:off x="7357294" y="520306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EC2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A4DCF3E-5802-197E-1248-A0E867802BB9}"/>
              </a:ext>
            </a:extLst>
          </p:cNvPr>
          <p:cNvSpPr txBox="1"/>
          <p:nvPr/>
        </p:nvSpPr>
        <p:spPr>
          <a:xfrm>
            <a:off x="513268" y="6060274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highlight>
                  <a:srgbClr val="FFFF00"/>
                </a:highlight>
              </a:rPr>
              <a:t>AWS</a:t>
            </a:r>
            <a:r>
              <a:rPr lang="en-US" altLang="ja-JP" b="1" dirty="0">
                <a:highlight>
                  <a:srgbClr val="FFFF00"/>
                </a:highlight>
              </a:rPr>
              <a:t> backend</a:t>
            </a:r>
            <a:endParaRPr kumimoji="1" lang="ja-JP" altLang="en-US" sz="2800" b="1" dirty="0">
              <a:highlight>
                <a:srgbClr val="FF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D8006CB-98E2-D796-D2DD-FF9EBB609E39}"/>
              </a:ext>
            </a:extLst>
          </p:cNvPr>
          <p:cNvSpPr txBox="1"/>
          <p:nvPr/>
        </p:nvSpPr>
        <p:spPr>
          <a:xfrm>
            <a:off x="7689801" y="1975275"/>
            <a:ext cx="1122423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Cancellation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938C0E-C727-0B3A-DE99-D7EE54D06284}"/>
              </a:ext>
            </a:extLst>
          </p:cNvPr>
          <p:cNvSpPr/>
          <p:nvPr/>
        </p:nvSpPr>
        <p:spPr>
          <a:xfrm>
            <a:off x="4639417" y="469837"/>
            <a:ext cx="4438509" cy="2693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169A87-B856-43FC-7FE2-E89E9715F14E}"/>
              </a:ext>
            </a:extLst>
          </p:cNvPr>
          <p:cNvSpPr/>
          <p:nvPr/>
        </p:nvSpPr>
        <p:spPr>
          <a:xfrm>
            <a:off x="413658" y="469837"/>
            <a:ext cx="2217869" cy="2693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8C8548A-0059-F62E-1AE9-B1799243649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330502" y="3051752"/>
            <a:ext cx="1589313" cy="139647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3E352E0-41C3-F180-F126-BFF87EDCC9D2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2025629" y="2682609"/>
            <a:ext cx="94804" cy="178056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B2F72DA-3CA8-1447-CBFC-5CCCF3F2FA8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368796" y="2917916"/>
            <a:ext cx="1337922" cy="154525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649422C-7193-6A0C-B1DD-7882581F46E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558609" y="2265819"/>
            <a:ext cx="3366206" cy="219389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DC93E1E-70B8-902A-4D85-126C96F521A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613973" y="2298441"/>
            <a:ext cx="3075828" cy="214249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2846B09-B901-8DB0-EDD0-CAFB2E2E97C4}"/>
              </a:ext>
            </a:extLst>
          </p:cNvPr>
          <p:cNvCxnSpPr>
            <a:cxnSpLocks/>
          </p:cNvCxnSpPr>
          <p:nvPr/>
        </p:nvCxnSpPr>
        <p:spPr>
          <a:xfrm>
            <a:off x="10099084" y="2265819"/>
            <a:ext cx="178508" cy="212910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C1A9F14-A38E-A2B5-4631-5AF2B06F502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075714" y="5063330"/>
            <a:ext cx="249203" cy="77859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C2E2E62-ED7C-F3BC-E4A3-1E13CEE2F480}"/>
              </a:ext>
            </a:extLst>
          </p:cNvPr>
          <p:cNvSpPr txBox="1"/>
          <p:nvPr/>
        </p:nvSpPr>
        <p:spPr>
          <a:xfrm>
            <a:off x="632996" y="968440"/>
            <a:ext cx="7024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</a:t>
            </a:r>
          </a:p>
          <a:p>
            <a:r>
              <a:rPr kumimoji="1" lang="en-US" altLang="ja-JP" dirty="0"/>
              <a:t>page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177231-3BCB-734D-F6CF-9582BE4018BE}"/>
              </a:ext>
            </a:extLst>
          </p:cNvPr>
          <p:cNvSpPr txBox="1"/>
          <p:nvPr/>
        </p:nvSpPr>
        <p:spPr>
          <a:xfrm>
            <a:off x="42134" y="2987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I/O</a:t>
            </a:r>
            <a:endParaRPr kumimoji="1" lang="ja-JP" altLang="en-US" b="1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278F3-B6BB-F6A5-72C8-D2A68603EA5F}"/>
              </a:ext>
            </a:extLst>
          </p:cNvPr>
          <p:cNvCxnSpPr>
            <a:cxnSpLocks/>
          </p:cNvCxnSpPr>
          <p:nvPr/>
        </p:nvCxnSpPr>
        <p:spPr>
          <a:xfrm flipV="1">
            <a:off x="4969589" y="2274506"/>
            <a:ext cx="4733219" cy="218520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624959-E5D2-D5E2-5942-304D0968E13E}"/>
              </a:ext>
            </a:extLst>
          </p:cNvPr>
          <p:cNvSpPr txBox="1"/>
          <p:nvPr/>
        </p:nvSpPr>
        <p:spPr>
          <a:xfrm>
            <a:off x="6990064" y="589702"/>
            <a:ext cx="1122423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Payment</a:t>
            </a:r>
          </a:p>
          <a:p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A21C102-4047-93E6-BE7F-9BE0932C5C59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317461" y="1236033"/>
            <a:ext cx="1233815" cy="3227134"/>
          </a:xfrm>
          <a:prstGeom prst="straightConnector1">
            <a:avLst/>
          </a:prstGeom>
          <a:ln w="381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6DCB27-A6D7-F98E-AD38-24AF3CA75C7B}"/>
              </a:ext>
            </a:extLst>
          </p:cNvPr>
          <p:cNvSpPr txBox="1"/>
          <p:nvPr/>
        </p:nvSpPr>
        <p:spPr>
          <a:xfrm>
            <a:off x="5650090" y="3256994"/>
            <a:ext cx="740908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Log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deletion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1693E4-A2FA-CE20-7B1B-C95C08647267}"/>
              </a:ext>
            </a:extLst>
          </p:cNvPr>
          <p:cNvSpPr txBox="1"/>
          <p:nvPr/>
        </p:nvSpPr>
        <p:spPr>
          <a:xfrm>
            <a:off x="9779512" y="3202224"/>
            <a:ext cx="1508746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Download request/</a:t>
            </a:r>
          </a:p>
          <a:p>
            <a:r>
              <a:rPr kumimoji="1" lang="en-US" altLang="ja-JP" sz="1100" b="1" dirty="0">
                <a:solidFill>
                  <a:schemeClr val="accent1"/>
                </a:solidFill>
              </a:rPr>
              <a:t>Data link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E69E945-B53B-3BD6-A17E-A80FE4F82396}"/>
              </a:ext>
            </a:extLst>
          </p:cNvPr>
          <p:cNvSpPr txBox="1"/>
          <p:nvPr/>
        </p:nvSpPr>
        <p:spPr>
          <a:xfrm>
            <a:off x="7151838" y="3626752"/>
            <a:ext cx="1035861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1"/>
                </a:solidFill>
              </a:rPr>
              <a:t>Payment log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reference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DCDA6B5-E1E5-F9A6-3533-0BC2505D3BEA}"/>
              </a:ext>
            </a:extLst>
          </p:cNvPr>
          <p:cNvSpPr txBox="1"/>
          <p:nvPr/>
        </p:nvSpPr>
        <p:spPr>
          <a:xfrm>
            <a:off x="7688583" y="2732784"/>
            <a:ext cx="848309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Input</a:t>
            </a:r>
            <a:r>
              <a:rPr kumimoji="1" lang="en-US" altLang="ja-JP" sz="1100" b="1" dirty="0">
                <a:solidFill>
                  <a:schemeClr val="accent1"/>
                </a:solidFill>
              </a:rPr>
              <a:t> log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reference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CAE8102-9B56-3111-5EC7-A0A5D9B4641F}"/>
              </a:ext>
            </a:extLst>
          </p:cNvPr>
          <p:cNvSpPr txBox="1"/>
          <p:nvPr/>
        </p:nvSpPr>
        <p:spPr>
          <a:xfrm>
            <a:off x="4672082" y="3355186"/>
            <a:ext cx="830677" cy="26161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Log input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74BA835-1A4A-311B-42A4-D4DADCE923C3}"/>
              </a:ext>
            </a:extLst>
          </p:cNvPr>
          <p:cNvSpPr txBox="1"/>
          <p:nvPr/>
        </p:nvSpPr>
        <p:spPr>
          <a:xfrm>
            <a:off x="6900757" y="1558838"/>
            <a:ext cx="790601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Payment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log input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F33A66-5EDA-FA07-3135-C92EFC9742AC}"/>
              </a:ext>
            </a:extLst>
          </p:cNvPr>
          <p:cNvSpPr txBox="1"/>
          <p:nvPr/>
        </p:nvSpPr>
        <p:spPr>
          <a:xfrm>
            <a:off x="1434166" y="3259207"/>
            <a:ext cx="1050288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Account info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05A29E-1560-6670-B542-740325419E5E}"/>
              </a:ext>
            </a:extLst>
          </p:cNvPr>
          <p:cNvSpPr txBox="1"/>
          <p:nvPr/>
        </p:nvSpPr>
        <p:spPr>
          <a:xfrm>
            <a:off x="3104073" y="3482773"/>
            <a:ext cx="1457450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Account info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reference/change</a:t>
            </a:r>
            <a:endParaRPr kumimoji="1" lang="ja-JP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2C90260-6387-1B93-EF71-20ABEA7F7FBF}"/>
              </a:ext>
            </a:extLst>
          </p:cNvPr>
          <p:cNvSpPr txBox="1"/>
          <p:nvPr/>
        </p:nvSpPr>
        <p:spPr>
          <a:xfrm>
            <a:off x="5778448" y="5416565"/>
            <a:ext cx="1491114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Input log reference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Function request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95D5885-1319-7E3D-A655-3BC8271834ED}"/>
              </a:ext>
            </a:extLst>
          </p:cNvPr>
          <p:cNvCxnSpPr>
            <a:cxnSpLocks/>
          </p:cNvCxnSpPr>
          <p:nvPr/>
        </p:nvCxnSpPr>
        <p:spPr>
          <a:xfrm flipV="1">
            <a:off x="8556931" y="4905396"/>
            <a:ext cx="968069" cy="89659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AD2C094-BEB8-1823-58E6-62A21FFF899B}"/>
              </a:ext>
            </a:extLst>
          </p:cNvPr>
          <p:cNvSpPr txBox="1"/>
          <p:nvPr/>
        </p:nvSpPr>
        <p:spPr>
          <a:xfrm>
            <a:off x="8639669" y="5229157"/>
            <a:ext cx="793807" cy="43088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solidFill>
                  <a:schemeClr val="accent1"/>
                </a:solidFill>
              </a:rPr>
              <a:t>Data </a:t>
            </a:r>
          </a:p>
          <a:p>
            <a:r>
              <a:rPr lang="en-US" altLang="ja-JP" sz="1100" b="1" dirty="0">
                <a:solidFill>
                  <a:schemeClr val="accent1"/>
                </a:solidFill>
              </a:rPr>
              <a:t>generate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0E9DCEC-EC4D-BDFD-73FF-6FB92E586872}"/>
              </a:ext>
            </a:extLst>
          </p:cNvPr>
          <p:cNvSpPr txBox="1"/>
          <p:nvPr/>
        </p:nvSpPr>
        <p:spPr>
          <a:xfrm>
            <a:off x="9850099" y="48604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USER’s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D3B0828-08DE-60F2-7444-2BFDD90663F4}"/>
              </a:ext>
            </a:extLst>
          </p:cNvPr>
          <p:cNvSpPr txBox="1"/>
          <p:nvPr/>
        </p:nvSpPr>
        <p:spPr>
          <a:xfrm>
            <a:off x="984214" y="54283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Cover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47491A36-30CE-6C1F-4080-928ADEF9B3F2}"/>
              </a:ext>
            </a:extLst>
          </p:cNvPr>
          <p:cNvSpPr/>
          <p:nvPr/>
        </p:nvSpPr>
        <p:spPr>
          <a:xfrm>
            <a:off x="3287486" y="370114"/>
            <a:ext cx="8218714" cy="3309257"/>
          </a:xfrm>
          <a:custGeom>
            <a:avLst/>
            <a:gdLst>
              <a:gd name="connsiteX0" fmla="*/ 0 w 8218714"/>
              <a:gd name="connsiteY0" fmla="*/ 1676400 h 3309257"/>
              <a:gd name="connsiteX1" fmla="*/ 0 w 8218714"/>
              <a:gd name="connsiteY1" fmla="*/ 3309257 h 3309257"/>
              <a:gd name="connsiteX2" fmla="*/ 8218714 w 8218714"/>
              <a:gd name="connsiteY2" fmla="*/ 3287486 h 3309257"/>
              <a:gd name="connsiteX3" fmla="*/ 8218714 w 8218714"/>
              <a:gd name="connsiteY3" fmla="*/ 0 h 3309257"/>
              <a:gd name="connsiteX4" fmla="*/ 5910943 w 8218714"/>
              <a:gd name="connsiteY4" fmla="*/ 10886 h 3309257"/>
              <a:gd name="connsiteX5" fmla="*/ 5900057 w 8218714"/>
              <a:gd name="connsiteY5" fmla="*/ 2950029 h 3309257"/>
              <a:gd name="connsiteX6" fmla="*/ 1284514 w 8218714"/>
              <a:gd name="connsiteY6" fmla="*/ 2939143 h 3309257"/>
              <a:gd name="connsiteX7" fmla="*/ 1295400 w 8218714"/>
              <a:gd name="connsiteY7" fmla="*/ 1687286 h 3309257"/>
              <a:gd name="connsiteX8" fmla="*/ 0 w 8218714"/>
              <a:gd name="connsiteY8" fmla="*/ 1676400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8714" h="3309257">
                <a:moveTo>
                  <a:pt x="0" y="1676400"/>
                </a:moveTo>
                <a:lnTo>
                  <a:pt x="0" y="3309257"/>
                </a:lnTo>
                <a:lnTo>
                  <a:pt x="8218714" y="3287486"/>
                </a:lnTo>
                <a:lnTo>
                  <a:pt x="8218714" y="0"/>
                </a:lnTo>
                <a:lnTo>
                  <a:pt x="5910943" y="10886"/>
                </a:lnTo>
                <a:cubicBezTo>
                  <a:pt x="5907314" y="990600"/>
                  <a:pt x="5903686" y="1970315"/>
                  <a:pt x="5900057" y="2950029"/>
                </a:cubicBezTo>
                <a:lnTo>
                  <a:pt x="1284514" y="2939143"/>
                </a:lnTo>
                <a:cubicBezTo>
                  <a:pt x="1288143" y="2521857"/>
                  <a:pt x="1291771" y="2104572"/>
                  <a:pt x="1295400" y="1687286"/>
                </a:cubicBezTo>
                <a:lnTo>
                  <a:pt x="0" y="1676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2E9FB1-1939-2BFF-E945-B915E6BE7FE9}"/>
              </a:ext>
            </a:extLst>
          </p:cNvPr>
          <p:cNvSpPr txBox="1"/>
          <p:nvPr/>
        </p:nvSpPr>
        <p:spPr>
          <a:xfrm>
            <a:off x="4639417" y="4071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Interface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F4A5296-7630-A423-5791-019FAE4157B1}"/>
              </a:ext>
            </a:extLst>
          </p:cNvPr>
          <p:cNvSpPr txBox="1"/>
          <p:nvPr/>
        </p:nvSpPr>
        <p:spPr>
          <a:xfrm>
            <a:off x="1306030" y="1721193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account.html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F54C048-A776-EA87-E98D-7875385126C8}"/>
              </a:ext>
            </a:extLst>
          </p:cNvPr>
          <p:cNvSpPr txBox="1"/>
          <p:nvPr/>
        </p:nvSpPr>
        <p:spPr>
          <a:xfrm>
            <a:off x="4709394" y="1656627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input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1FE081-AEA6-7E80-0F7B-D861FE9104A8}"/>
              </a:ext>
            </a:extLst>
          </p:cNvPr>
          <p:cNvSpPr txBox="1"/>
          <p:nvPr/>
        </p:nvSpPr>
        <p:spPr>
          <a:xfrm>
            <a:off x="6853881" y="950391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payment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C4B5CC1-9443-CA8E-34AE-C460F3BFE786}"/>
              </a:ext>
            </a:extLst>
          </p:cNvPr>
          <p:cNvSpPr txBox="1"/>
          <p:nvPr/>
        </p:nvSpPr>
        <p:spPr>
          <a:xfrm>
            <a:off x="5015857" y="2103599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confirm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953AF79-93E2-A535-ADCC-377EECBB3461}"/>
              </a:ext>
            </a:extLst>
          </p:cNvPr>
          <p:cNvSpPr txBox="1"/>
          <p:nvPr/>
        </p:nvSpPr>
        <p:spPr>
          <a:xfrm>
            <a:off x="7583913" y="1776366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cancel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1A42E6D-A18B-6514-FD5D-CB1BEB8BD1C1}"/>
              </a:ext>
            </a:extLst>
          </p:cNvPr>
          <p:cNvSpPr txBox="1"/>
          <p:nvPr/>
        </p:nvSpPr>
        <p:spPr>
          <a:xfrm>
            <a:off x="9136514" y="939928"/>
            <a:ext cx="20104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dashboard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53868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6F8E72-C8B1-4412-C43B-9E162E422840}"/>
              </a:ext>
            </a:extLst>
          </p:cNvPr>
          <p:cNvSpPr/>
          <p:nvPr/>
        </p:nvSpPr>
        <p:spPr>
          <a:xfrm>
            <a:off x="413658" y="3820886"/>
            <a:ext cx="11440886" cy="28629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12A73C-EEDA-9326-7A88-A6457B2D4686}"/>
              </a:ext>
            </a:extLst>
          </p:cNvPr>
          <p:cNvSpPr txBox="1"/>
          <p:nvPr/>
        </p:nvSpPr>
        <p:spPr>
          <a:xfrm>
            <a:off x="1419760" y="4463169"/>
            <a:ext cx="1401346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DB for user</a:t>
            </a:r>
          </a:p>
          <a:p>
            <a:r>
              <a:rPr lang="en-US" altLang="ja-JP" dirty="0"/>
              <a:t>Account</a:t>
            </a:r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9FF713-FCFE-8867-1FCE-43388989BB93}"/>
              </a:ext>
            </a:extLst>
          </p:cNvPr>
          <p:cNvSpPr txBox="1"/>
          <p:nvPr/>
        </p:nvSpPr>
        <p:spPr>
          <a:xfrm>
            <a:off x="4758055" y="723592"/>
            <a:ext cx="12522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Input</a:t>
            </a:r>
          </a:p>
          <a:p>
            <a:r>
              <a:rPr lang="en-US" altLang="ja-JP" dirty="0"/>
              <a:t>Interfaces</a:t>
            </a: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8431D9-B62B-3F6E-D50E-96898782195A}"/>
              </a:ext>
            </a:extLst>
          </p:cNvPr>
          <p:cNvSpPr txBox="1"/>
          <p:nvPr/>
        </p:nvSpPr>
        <p:spPr>
          <a:xfrm>
            <a:off x="5211229" y="2271585"/>
            <a:ext cx="990977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</a:p>
          <a:p>
            <a:r>
              <a:rPr lang="en-US" altLang="ja-JP" dirty="0"/>
              <a:t>confirm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7EC8E0-6289-E8DE-9B3E-F53886AD93BA}"/>
              </a:ext>
            </a:extLst>
          </p:cNvPr>
          <p:cNvSpPr txBox="1"/>
          <p:nvPr/>
        </p:nvSpPr>
        <p:spPr>
          <a:xfrm>
            <a:off x="6990064" y="589702"/>
            <a:ext cx="1122423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Payment</a:t>
            </a:r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61086F-220F-69F1-F8DA-C6BB6E54C6AD}"/>
              </a:ext>
            </a:extLst>
          </p:cNvPr>
          <p:cNvSpPr txBox="1"/>
          <p:nvPr/>
        </p:nvSpPr>
        <p:spPr>
          <a:xfrm>
            <a:off x="9252195" y="1065490"/>
            <a:ext cx="134524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Dashboard</a:t>
            </a:r>
          </a:p>
          <a:p>
            <a:r>
              <a:rPr lang="en-US" altLang="ja-JP" dirty="0"/>
              <a:t>page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9A8583-A105-23EF-82AB-32254EFDBC7C}"/>
              </a:ext>
            </a:extLst>
          </p:cNvPr>
          <p:cNvSpPr txBox="1"/>
          <p:nvPr/>
        </p:nvSpPr>
        <p:spPr>
          <a:xfrm>
            <a:off x="3351129" y="2128422"/>
            <a:ext cx="113737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Account</a:t>
            </a:r>
          </a:p>
          <a:p>
            <a:r>
              <a:rPr kumimoji="1" lang="en-US" altLang="ja-JP" dirty="0"/>
              <a:t>Info change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0AF89F-F301-B120-40B6-CD9E53C0A995}"/>
              </a:ext>
            </a:extLst>
          </p:cNvPr>
          <p:cNvSpPr txBox="1"/>
          <p:nvPr/>
        </p:nvSpPr>
        <p:spPr>
          <a:xfrm>
            <a:off x="3709801" y="4463166"/>
            <a:ext cx="131799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Input log   </a:t>
            </a:r>
          </a:p>
          <a:p>
            <a:r>
              <a:rPr kumimoji="1"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9B26E7-B8B5-4659-A1DE-DB96D2830320}"/>
              </a:ext>
            </a:extLst>
          </p:cNvPr>
          <p:cNvSpPr txBox="1"/>
          <p:nvPr/>
        </p:nvSpPr>
        <p:spPr>
          <a:xfrm>
            <a:off x="5564691" y="4463167"/>
            <a:ext cx="150554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Payment log</a:t>
            </a:r>
          </a:p>
          <a:p>
            <a:r>
              <a:rPr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9F2271-82A0-7C14-FF97-08DFF337E438}"/>
              </a:ext>
            </a:extLst>
          </p:cNvPr>
          <p:cNvSpPr/>
          <p:nvPr/>
        </p:nvSpPr>
        <p:spPr>
          <a:xfrm>
            <a:off x="8741229" y="4005943"/>
            <a:ext cx="2830285" cy="24819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AEAEDF-18BD-9C8B-0FD7-F1BEDAA789A6}"/>
              </a:ext>
            </a:extLst>
          </p:cNvPr>
          <p:cNvSpPr txBox="1"/>
          <p:nvPr/>
        </p:nvSpPr>
        <p:spPr>
          <a:xfrm>
            <a:off x="9444379" y="4730314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User1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3A9350-0D3E-58C7-EE57-81E6FFBD2566}"/>
              </a:ext>
            </a:extLst>
          </p:cNvPr>
          <p:cNvSpPr txBox="1"/>
          <p:nvPr/>
        </p:nvSpPr>
        <p:spPr>
          <a:xfrm>
            <a:off x="10452464" y="4730313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User2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7AFAB9-45F6-D11A-4FA9-A21CED7A3E28}"/>
              </a:ext>
            </a:extLst>
          </p:cNvPr>
          <p:cNvSpPr txBox="1"/>
          <p:nvPr/>
        </p:nvSpPr>
        <p:spPr>
          <a:xfrm>
            <a:off x="9444379" y="5632009"/>
            <a:ext cx="9332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User_n</a:t>
            </a:r>
            <a:endParaRPr kumimoji="1" lang="en-US" altLang="ja-JP" dirty="0"/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1A86B2-6B84-43C0-F70C-C9B15CC7D106}"/>
              </a:ext>
            </a:extLst>
          </p:cNvPr>
          <p:cNvSpPr txBox="1"/>
          <p:nvPr/>
        </p:nvSpPr>
        <p:spPr>
          <a:xfrm>
            <a:off x="8775766" y="410561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S3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E301D3-67C7-C73D-192C-571D2A9B9AEA}"/>
              </a:ext>
            </a:extLst>
          </p:cNvPr>
          <p:cNvSpPr txBox="1"/>
          <p:nvPr/>
        </p:nvSpPr>
        <p:spPr>
          <a:xfrm>
            <a:off x="7324917" y="5103265"/>
            <a:ext cx="131799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Data generate</a:t>
            </a:r>
          </a:p>
          <a:p>
            <a:r>
              <a:rPr lang="en-US" altLang="ja-JP" b="1" dirty="0"/>
              <a:t>function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263729-63EB-E411-A5EA-DCE0F1C0EA9C}"/>
              </a:ext>
            </a:extLst>
          </p:cNvPr>
          <p:cNvSpPr txBox="1"/>
          <p:nvPr/>
        </p:nvSpPr>
        <p:spPr>
          <a:xfrm>
            <a:off x="7357294" y="520306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EC2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A4DCF3E-5802-197E-1248-A0E867802BB9}"/>
              </a:ext>
            </a:extLst>
          </p:cNvPr>
          <p:cNvSpPr txBox="1"/>
          <p:nvPr/>
        </p:nvSpPr>
        <p:spPr>
          <a:xfrm>
            <a:off x="513268" y="6060274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highlight>
                  <a:srgbClr val="FFFF00"/>
                </a:highlight>
              </a:rPr>
              <a:t>AWS</a:t>
            </a:r>
            <a:r>
              <a:rPr lang="en-US" altLang="ja-JP" b="1" dirty="0">
                <a:highlight>
                  <a:srgbClr val="FFFF00"/>
                </a:highlight>
              </a:rPr>
              <a:t> backend</a:t>
            </a:r>
            <a:endParaRPr kumimoji="1" lang="ja-JP" altLang="en-US" sz="2800" b="1" dirty="0">
              <a:highlight>
                <a:srgbClr val="FF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D8006CB-98E2-D796-D2DD-FF9EBB609E39}"/>
              </a:ext>
            </a:extLst>
          </p:cNvPr>
          <p:cNvSpPr txBox="1"/>
          <p:nvPr/>
        </p:nvSpPr>
        <p:spPr>
          <a:xfrm>
            <a:off x="7689801" y="1975275"/>
            <a:ext cx="1122423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Cancellation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8C8548A-0059-F62E-1AE9-B1799243649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330502" y="3051752"/>
            <a:ext cx="1589313" cy="1396478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3E352E0-41C3-F180-F126-BFF87EDCC9D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25629" y="2682609"/>
            <a:ext cx="94804" cy="1780560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B2F72DA-3CA8-1447-CBFC-5CCCF3F2FA8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368796" y="2917916"/>
            <a:ext cx="1337922" cy="1545250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649422C-7193-6A0C-B1DD-7882581F46E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558609" y="2265819"/>
            <a:ext cx="3366206" cy="2193896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DC93E1E-70B8-902A-4D85-126C96F521A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613973" y="2298441"/>
            <a:ext cx="3075828" cy="2142495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810C4AA-EB8A-A727-76C7-51F0FF1BF3BC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6317461" y="1236033"/>
            <a:ext cx="1233815" cy="3227134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2846B09-B901-8DB0-EDD0-CAFB2E2E97C4}"/>
              </a:ext>
            </a:extLst>
          </p:cNvPr>
          <p:cNvCxnSpPr>
            <a:cxnSpLocks/>
          </p:cNvCxnSpPr>
          <p:nvPr/>
        </p:nvCxnSpPr>
        <p:spPr>
          <a:xfrm>
            <a:off x="10099084" y="2265819"/>
            <a:ext cx="178508" cy="2129109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C1A9F14-A38E-A2B5-4631-5AF2B06F502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075714" y="5063330"/>
            <a:ext cx="249203" cy="778599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177231-3BCB-734D-F6CF-9582BE4018BE}"/>
              </a:ext>
            </a:extLst>
          </p:cNvPr>
          <p:cNvSpPr txBox="1"/>
          <p:nvPr/>
        </p:nvSpPr>
        <p:spPr>
          <a:xfrm>
            <a:off x="42134" y="29875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PAGE TRANSITION</a:t>
            </a:r>
            <a:endParaRPr kumimoji="1" lang="ja-JP" altLang="en-US" b="1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278F3-B6BB-F6A5-72C8-D2A68603EA5F}"/>
              </a:ext>
            </a:extLst>
          </p:cNvPr>
          <p:cNvCxnSpPr>
            <a:cxnSpLocks/>
          </p:cNvCxnSpPr>
          <p:nvPr/>
        </p:nvCxnSpPr>
        <p:spPr>
          <a:xfrm flipV="1">
            <a:off x="4969589" y="2274506"/>
            <a:ext cx="4733219" cy="2185209"/>
          </a:xfrm>
          <a:prstGeom prst="straightConnector1">
            <a:avLst/>
          </a:prstGeom>
          <a:ln w="38100">
            <a:solidFill>
              <a:schemeClr val="accent1">
                <a:alpha val="1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3F64BD-A4B4-DBA3-E269-164ABD564B1F}"/>
              </a:ext>
            </a:extLst>
          </p:cNvPr>
          <p:cNvSpPr txBox="1"/>
          <p:nvPr/>
        </p:nvSpPr>
        <p:spPr>
          <a:xfrm>
            <a:off x="2011053" y="95087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Authentication</a:t>
            </a:r>
            <a:endParaRPr kumimoji="1" lang="ja-JP" altLang="en-US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E10EFB8-5147-E2CB-AA44-38FF54B411E6}"/>
              </a:ext>
            </a:extLst>
          </p:cNvPr>
          <p:cNvCxnSpPr>
            <a:cxnSpLocks/>
          </p:cNvCxnSpPr>
          <p:nvPr/>
        </p:nvCxnSpPr>
        <p:spPr>
          <a:xfrm>
            <a:off x="772276" y="1618531"/>
            <a:ext cx="727407" cy="740913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37E20DD-67C5-E757-8233-662C260F1101}"/>
              </a:ext>
            </a:extLst>
          </p:cNvPr>
          <p:cNvCxnSpPr>
            <a:cxnSpLocks/>
          </p:cNvCxnSpPr>
          <p:nvPr/>
        </p:nvCxnSpPr>
        <p:spPr>
          <a:xfrm flipH="1" flipV="1">
            <a:off x="977244" y="1664485"/>
            <a:ext cx="494950" cy="46671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D6A13F2-DC25-1C38-B8E5-F441D6DE676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13695" y="1923921"/>
            <a:ext cx="293023" cy="34766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B7CBA1-96D7-0192-3310-3B1716BFBE6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02206" y="1665655"/>
            <a:ext cx="3049989" cy="59671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E82AA43-C6EB-9B30-7846-73C7EBF7A2C4}"/>
              </a:ext>
            </a:extLst>
          </p:cNvPr>
          <p:cNvCxnSpPr>
            <a:cxnSpLocks/>
          </p:cNvCxnSpPr>
          <p:nvPr/>
        </p:nvCxnSpPr>
        <p:spPr>
          <a:xfrm flipH="1" flipV="1">
            <a:off x="8138277" y="746586"/>
            <a:ext cx="1113918" cy="38122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51324BD-D2FD-83CE-809E-79A1C8DFA005}"/>
              </a:ext>
            </a:extLst>
          </p:cNvPr>
          <p:cNvCxnSpPr>
            <a:cxnSpLocks/>
          </p:cNvCxnSpPr>
          <p:nvPr/>
        </p:nvCxnSpPr>
        <p:spPr>
          <a:xfrm>
            <a:off x="8130628" y="901957"/>
            <a:ext cx="1120712" cy="35093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E8A7394-5E76-4CE8-7B0F-1B3D661A7ECB}"/>
              </a:ext>
            </a:extLst>
          </p:cNvPr>
          <p:cNvCxnSpPr>
            <a:cxnSpLocks/>
          </p:cNvCxnSpPr>
          <p:nvPr/>
        </p:nvCxnSpPr>
        <p:spPr>
          <a:xfrm flipH="1">
            <a:off x="8785516" y="2113048"/>
            <a:ext cx="449873" cy="2177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F653A25F-D1D0-9EB6-57CE-72613D51507F}"/>
              </a:ext>
            </a:extLst>
          </p:cNvPr>
          <p:cNvCxnSpPr>
            <a:cxnSpLocks/>
          </p:cNvCxnSpPr>
          <p:nvPr/>
        </p:nvCxnSpPr>
        <p:spPr>
          <a:xfrm flipV="1">
            <a:off x="8812224" y="2220616"/>
            <a:ext cx="528120" cy="2487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893A5A6-0AAD-2C92-D83B-8D87DD6AA6C1}"/>
              </a:ext>
            </a:extLst>
          </p:cNvPr>
          <p:cNvCxnSpPr>
            <a:cxnSpLocks/>
          </p:cNvCxnSpPr>
          <p:nvPr/>
        </p:nvCxnSpPr>
        <p:spPr>
          <a:xfrm>
            <a:off x="5978489" y="1290478"/>
            <a:ext cx="3273706" cy="205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9EB3799-AA0C-F8FE-F8F4-65E2A44E12BE}"/>
              </a:ext>
            </a:extLst>
          </p:cNvPr>
          <p:cNvCxnSpPr>
            <a:cxnSpLocks/>
          </p:cNvCxnSpPr>
          <p:nvPr/>
        </p:nvCxnSpPr>
        <p:spPr>
          <a:xfrm flipH="1" flipV="1">
            <a:off x="5978489" y="1419257"/>
            <a:ext cx="3097795" cy="19570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4D98AB7B-AC4F-EFA9-3CFA-6C909E47C6AB}"/>
              </a:ext>
            </a:extLst>
          </p:cNvPr>
          <p:cNvSpPr/>
          <p:nvPr/>
        </p:nvSpPr>
        <p:spPr>
          <a:xfrm>
            <a:off x="4484914" y="2264229"/>
            <a:ext cx="5529943" cy="1235641"/>
          </a:xfrm>
          <a:custGeom>
            <a:avLst/>
            <a:gdLst>
              <a:gd name="connsiteX0" fmla="*/ 0 w 5529943"/>
              <a:gd name="connsiteY0" fmla="*/ 609600 h 1235641"/>
              <a:gd name="connsiteX1" fmla="*/ 1665515 w 5529943"/>
              <a:gd name="connsiteY1" fmla="*/ 1164771 h 1235641"/>
              <a:gd name="connsiteX2" fmla="*/ 3820886 w 5529943"/>
              <a:gd name="connsiteY2" fmla="*/ 1099457 h 1235641"/>
              <a:gd name="connsiteX3" fmla="*/ 5529943 w 5529943"/>
              <a:gd name="connsiteY3" fmla="*/ 0 h 123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9943" h="1235641">
                <a:moveTo>
                  <a:pt x="0" y="609600"/>
                </a:moveTo>
                <a:cubicBezTo>
                  <a:pt x="514350" y="846364"/>
                  <a:pt x="1028701" y="1083128"/>
                  <a:pt x="1665515" y="1164771"/>
                </a:cubicBezTo>
                <a:cubicBezTo>
                  <a:pt x="2302329" y="1246414"/>
                  <a:pt x="3176815" y="1293586"/>
                  <a:pt x="3820886" y="1099457"/>
                </a:cubicBezTo>
                <a:cubicBezTo>
                  <a:pt x="4464957" y="905329"/>
                  <a:pt x="4997450" y="452664"/>
                  <a:pt x="5529943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29D961AF-7F7E-038F-FE64-C1961E209B71}"/>
              </a:ext>
            </a:extLst>
          </p:cNvPr>
          <p:cNvSpPr/>
          <p:nvPr/>
        </p:nvSpPr>
        <p:spPr>
          <a:xfrm>
            <a:off x="4495800" y="2405743"/>
            <a:ext cx="5529943" cy="1235641"/>
          </a:xfrm>
          <a:custGeom>
            <a:avLst/>
            <a:gdLst>
              <a:gd name="connsiteX0" fmla="*/ 0 w 5529943"/>
              <a:gd name="connsiteY0" fmla="*/ 609600 h 1235641"/>
              <a:gd name="connsiteX1" fmla="*/ 1665515 w 5529943"/>
              <a:gd name="connsiteY1" fmla="*/ 1164771 h 1235641"/>
              <a:gd name="connsiteX2" fmla="*/ 3820886 w 5529943"/>
              <a:gd name="connsiteY2" fmla="*/ 1099457 h 1235641"/>
              <a:gd name="connsiteX3" fmla="*/ 5529943 w 5529943"/>
              <a:gd name="connsiteY3" fmla="*/ 0 h 123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9943" h="1235641">
                <a:moveTo>
                  <a:pt x="0" y="609600"/>
                </a:moveTo>
                <a:cubicBezTo>
                  <a:pt x="514350" y="846364"/>
                  <a:pt x="1028701" y="1083128"/>
                  <a:pt x="1665515" y="1164771"/>
                </a:cubicBezTo>
                <a:cubicBezTo>
                  <a:pt x="2302329" y="1246414"/>
                  <a:pt x="3176815" y="1293586"/>
                  <a:pt x="3820886" y="1099457"/>
                </a:cubicBezTo>
                <a:cubicBezTo>
                  <a:pt x="4464957" y="905329"/>
                  <a:pt x="4997450" y="452664"/>
                  <a:pt x="5529943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522DF55-47BB-98B6-5B8E-35EEE21E3A15}"/>
              </a:ext>
            </a:extLst>
          </p:cNvPr>
          <p:cNvSpPr txBox="1"/>
          <p:nvPr/>
        </p:nvSpPr>
        <p:spPr>
          <a:xfrm>
            <a:off x="1499683" y="2036278"/>
            <a:ext cx="10518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Account</a:t>
            </a:r>
          </a:p>
          <a:p>
            <a:r>
              <a:rPr lang="en-US" altLang="ja-JP" dirty="0"/>
              <a:t>create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C291CB-EFD7-54C4-9055-3DD51BAED033}"/>
              </a:ext>
            </a:extLst>
          </p:cNvPr>
          <p:cNvSpPr txBox="1"/>
          <p:nvPr/>
        </p:nvSpPr>
        <p:spPr>
          <a:xfrm>
            <a:off x="632996" y="968440"/>
            <a:ext cx="7024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</a:t>
            </a:r>
          </a:p>
          <a:p>
            <a:r>
              <a:rPr kumimoji="1" lang="en-US" altLang="ja-JP" dirty="0"/>
              <a:t>page</a:t>
            </a:r>
            <a:endParaRPr kumimoji="1" lang="ja-JP" alt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D3C7E24-D95B-E9B2-BEA8-778C35E82A7A}"/>
              </a:ext>
            </a:extLst>
          </p:cNvPr>
          <p:cNvSpPr/>
          <p:nvPr/>
        </p:nvSpPr>
        <p:spPr>
          <a:xfrm>
            <a:off x="4639417" y="469837"/>
            <a:ext cx="4438509" cy="2693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384B9A-D4E6-2BC9-7D10-A4740DB3C250}"/>
              </a:ext>
            </a:extLst>
          </p:cNvPr>
          <p:cNvSpPr/>
          <p:nvPr/>
        </p:nvSpPr>
        <p:spPr>
          <a:xfrm>
            <a:off x="413658" y="469837"/>
            <a:ext cx="2217869" cy="2693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FA3B25C-09C4-B62A-4771-74B2269B3D7E}"/>
              </a:ext>
            </a:extLst>
          </p:cNvPr>
          <p:cNvSpPr txBox="1"/>
          <p:nvPr/>
        </p:nvSpPr>
        <p:spPr>
          <a:xfrm>
            <a:off x="9850099" y="48604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USER’s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9C33B9A-A897-D359-9C6E-75547A75CADD}"/>
              </a:ext>
            </a:extLst>
          </p:cNvPr>
          <p:cNvSpPr txBox="1"/>
          <p:nvPr/>
        </p:nvSpPr>
        <p:spPr>
          <a:xfrm>
            <a:off x="984214" y="54283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Cover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F5178DDF-4894-5623-C995-8F60D8A58921}"/>
              </a:ext>
            </a:extLst>
          </p:cNvPr>
          <p:cNvSpPr/>
          <p:nvPr/>
        </p:nvSpPr>
        <p:spPr>
          <a:xfrm>
            <a:off x="3287486" y="370114"/>
            <a:ext cx="8218714" cy="3309257"/>
          </a:xfrm>
          <a:custGeom>
            <a:avLst/>
            <a:gdLst>
              <a:gd name="connsiteX0" fmla="*/ 0 w 8218714"/>
              <a:gd name="connsiteY0" fmla="*/ 1676400 h 3309257"/>
              <a:gd name="connsiteX1" fmla="*/ 0 w 8218714"/>
              <a:gd name="connsiteY1" fmla="*/ 3309257 h 3309257"/>
              <a:gd name="connsiteX2" fmla="*/ 8218714 w 8218714"/>
              <a:gd name="connsiteY2" fmla="*/ 3287486 h 3309257"/>
              <a:gd name="connsiteX3" fmla="*/ 8218714 w 8218714"/>
              <a:gd name="connsiteY3" fmla="*/ 0 h 3309257"/>
              <a:gd name="connsiteX4" fmla="*/ 5910943 w 8218714"/>
              <a:gd name="connsiteY4" fmla="*/ 10886 h 3309257"/>
              <a:gd name="connsiteX5" fmla="*/ 5900057 w 8218714"/>
              <a:gd name="connsiteY5" fmla="*/ 2950029 h 3309257"/>
              <a:gd name="connsiteX6" fmla="*/ 1284514 w 8218714"/>
              <a:gd name="connsiteY6" fmla="*/ 2939143 h 3309257"/>
              <a:gd name="connsiteX7" fmla="*/ 1295400 w 8218714"/>
              <a:gd name="connsiteY7" fmla="*/ 1687286 h 3309257"/>
              <a:gd name="connsiteX8" fmla="*/ 0 w 8218714"/>
              <a:gd name="connsiteY8" fmla="*/ 1676400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8714" h="3309257">
                <a:moveTo>
                  <a:pt x="0" y="1676400"/>
                </a:moveTo>
                <a:lnTo>
                  <a:pt x="0" y="3309257"/>
                </a:lnTo>
                <a:lnTo>
                  <a:pt x="8218714" y="3287486"/>
                </a:lnTo>
                <a:lnTo>
                  <a:pt x="8218714" y="0"/>
                </a:lnTo>
                <a:lnTo>
                  <a:pt x="5910943" y="10886"/>
                </a:lnTo>
                <a:cubicBezTo>
                  <a:pt x="5907314" y="990600"/>
                  <a:pt x="5903686" y="1970315"/>
                  <a:pt x="5900057" y="2950029"/>
                </a:cubicBezTo>
                <a:lnTo>
                  <a:pt x="1284514" y="2939143"/>
                </a:lnTo>
                <a:cubicBezTo>
                  <a:pt x="1288143" y="2521857"/>
                  <a:pt x="1291771" y="2104572"/>
                  <a:pt x="1295400" y="1687286"/>
                </a:cubicBezTo>
                <a:lnTo>
                  <a:pt x="0" y="1676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7C0DFBD-A271-D148-2A64-F63EE48512C0}"/>
              </a:ext>
            </a:extLst>
          </p:cNvPr>
          <p:cNvSpPr txBox="1"/>
          <p:nvPr/>
        </p:nvSpPr>
        <p:spPr>
          <a:xfrm>
            <a:off x="4639417" y="4071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highlight>
                  <a:srgbClr val="FFFF00"/>
                </a:highlight>
              </a:rPr>
              <a:t>Interface page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17DFEF6-9946-CDE2-1D28-54D02DA8A2EA}"/>
              </a:ext>
            </a:extLst>
          </p:cNvPr>
          <p:cNvSpPr txBox="1"/>
          <p:nvPr/>
        </p:nvSpPr>
        <p:spPr>
          <a:xfrm>
            <a:off x="1306030" y="1710307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account.html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A3C99AE-63CB-0699-A508-79F12A18EC95}"/>
              </a:ext>
            </a:extLst>
          </p:cNvPr>
          <p:cNvSpPr txBox="1"/>
          <p:nvPr/>
        </p:nvSpPr>
        <p:spPr>
          <a:xfrm>
            <a:off x="4709394" y="1645741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input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A444E3A-7EA1-DDAB-0758-C8072E84B6E8}"/>
              </a:ext>
            </a:extLst>
          </p:cNvPr>
          <p:cNvSpPr txBox="1"/>
          <p:nvPr/>
        </p:nvSpPr>
        <p:spPr>
          <a:xfrm>
            <a:off x="6853881" y="939505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payment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B31A4EB-C737-2400-4956-3160669F9ADA}"/>
              </a:ext>
            </a:extLst>
          </p:cNvPr>
          <p:cNvSpPr txBox="1"/>
          <p:nvPr/>
        </p:nvSpPr>
        <p:spPr>
          <a:xfrm>
            <a:off x="5015857" y="2092713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confirm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12D449-E371-A4D8-E07F-B302A5F2DA72}"/>
              </a:ext>
            </a:extLst>
          </p:cNvPr>
          <p:cNvSpPr txBox="1"/>
          <p:nvPr/>
        </p:nvSpPr>
        <p:spPr>
          <a:xfrm>
            <a:off x="7583913" y="1765480"/>
            <a:ext cx="1683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cancel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FC101FB-8C3A-F0C0-F846-62ECC7DECD29}"/>
              </a:ext>
            </a:extLst>
          </p:cNvPr>
          <p:cNvSpPr txBox="1"/>
          <p:nvPr/>
        </p:nvSpPr>
        <p:spPr>
          <a:xfrm>
            <a:off x="9136514" y="929042"/>
            <a:ext cx="20104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dashboard</a:t>
            </a:r>
            <a:r>
              <a:rPr lang="ja-JP" altLang="en-US" sz="1600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8977ABC2-B830-7A15-60B6-2F1A74D040C8}"/>
              </a:ext>
            </a:extLst>
          </p:cNvPr>
          <p:cNvSpPr/>
          <p:nvPr/>
        </p:nvSpPr>
        <p:spPr>
          <a:xfrm>
            <a:off x="1611086" y="174116"/>
            <a:ext cx="8305800" cy="1243086"/>
          </a:xfrm>
          <a:custGeom>
            <a:avLst/>
            <a:gdLst>
              <a:gd name="connsiteX0" fmla="*/ 0 w 8305800"/>
              <a:gd name="connsiteY0" fmla="*/ 1197484 h 1243086"/>
              <a:gd name="connsiteX1" fmla="*/ 1055914 w 8305800"/>
              <a:gd name="connsiteY1" fmla="*/ 1230141 h 1243086"/>
              <a:gd name="connsiteX2" fmla="*/ 2111828 w 8305800"/>
              <a:gd name="connsiteY2" fmla="*/ 1143055 h 1243086"/>
              <a:gd name="connsiteX3" fmla="*/ 2764971 w 8305800"/>
              <a:gd name="connsiteY3" fmla="*/ 272198 h 1243086"/>
              <a:gd name="connsiteX4" fmla="*/ 4582885 w 8305800"/>
              <a:gd name="connsiteY4" fmla="*/ 32713 h 1243086"/>
              <a:gd name="connsiteX5" fmla="*/ 6792685 w 8305800"/>
              <a:gd name="connsiteY5" fmla="*/ 32713 h 1243086"/>
              <a:gd name="connsiteX6" fmla="*/ 7979228 w 8305800"/>
              <a:gd name="connsiteY6" fmla="*/ 315741 h 1243086"/>
              <a:gd name="connsiteX7" fmla="*/ 8305800 w 8305800"/>
              <a:gd name="connsiteY7" fmla="*/ 827370 h 12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243086">
                <a:moveTo>
                  <a:pt x="0" y="1197484"/>
                </a:moveTo>
                <a:cubicBezTo>
                  <a:pt x="351971" y="1218348"/>
                  <a:pt x="703943" y="1239212"/>
                  <a:pt x="1055914" y="1230141"/>
                </a:cubicBezTo>
                <a:cubicBezTo>
                  <a:pt x="1407885" y="1221070"/>
                  <a:pt x="1826985" y="1302712"/>
                  <a:pt x="2111828" y="1143055"/>
                </a:cubicBezTo>
                <a:cubicBezTo>
                  <a:pt x="2396671" y="983398"/>
                  <a:pt x="2353128" y="457255"/>
                  <a:pt x="2764971" y="272198"/>
                </a:cubicBezTo>
                <a:cubicBezTo>
                  <a:pt x="3176814" y="87141"/>
                  <a:pt x="3911599" y="72627"/>
                  <a:pt x="4582885" y="32713"/>
                </a:cubicBezTo>
                <a:cubicBezTo>
                  <a:pt x="5254171" y="-7201"/>
                  <a:pt x="6226628" y="-14458"/>
                  <a:pt x="6792685" y="32713"/>
                </a:cubicBezTo>
                <a:cubicBezTo>
                  <a:pt x="7358742" y="79884"/>
                  <a:pt x="7727042" y="183298"/>
                  <a:pt x="7979228" y="315741"/>
                </a:cubicBezTo>
                <a:cubicBezTo>
                  <a:pt x="8231414" y="448184"/>
                  <a:pt x="8268607" y="637777"/>
                  <a:pt x="8305800" y="82737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6F8E72-C8B1-4412-C43B-9E162E422840}"/>
              </a:ext>
            </a:extLst>
          </p:cNvPr>
          <p:cNvSpPr/>
          <p:nvPr/>
        </p:nvSpPr>
        <p:spPr>
          <a:xfrm>
            <a:off x="381001" y="642257"/>
            <a:ext cx="11440886" cy="28629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12A73C-EEDA-9326-7A88-A6457B2D4686}"/>
              </a:ext>
            </a:extLst>
          </p:cNvPr>
          <p:cNvSpPr txBox="1"/>
          <p:nvPr/>
        </p:nvSpPr>
        <p:spPr>
          <a:xfrm>
            <a:off x="1387103" y="1284540"/>
            <a:ext cx="1401346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DB for user</a:t>
            </a:r>
          </a:p>
          <a:p>
            <a:r>
              <a:rPr lang="en-US" altLang="ja-JP" dirty="0"/>
              <a:t>Account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0AF89F-F301-B120-40B6-CD9E53C0A995}"/>
              </a:ext>
            </a:extLst>
          </p:cNvPr>
          <p:cNvSpPr txBox="1"/>
          <p:nvPr/>
        </p:nvSpPr>
        <p:spPr>
          <a:xfrm>
            <a:off x="3677144" y="1284537"/>
            <a:ext cx="131799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Input log   </a:t>
            </a:r>
          </a:p>
          <a:p>
            <a:r>
              <a:rPr kumimoji="1"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9B26E7-B8B5-4659-A1DE-DB96D2830320}"/>
              </a:ext>
            </a:extLst>
          </p:cNvPr>
          <p:cNvSpPr txBox="1"/>
          <p:nvPr/>
        </p:nvSpPr>
        <p:spPr>
          <a:xfrm>
            <a:off x="5532034" y="1284538"/>
            <a:ext cx="1505540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Payment log</a:t>
            </a:r>
          </a:p>
          <a:p>
            <a:r>
              <a:rPr lang="en-US" altLang="ja-JP" dirty="0"/>
              <a:t>Table</a:t>
            </a:r>
          </a:p>
          <a:p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9F2271-82A0-7C14-FF97-08DFF337E438}"/>
              </a:ext>
            </a:extLst>
          </p:cNvPr>
          <p:cNvSpPr/>
          <p:nvPr/>
        </p:nvSpPr>
        <p:spPr>
          <a:xfrm>
            <a:off x="8708572" y="827314"/>
            <a:ext cx="2830285" cy="24819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AEAEDF-18BD-9C8B-0FD7-F1BEDAA789A6}"/>
              </a:ext>
            </a:extLst>
          </p:cNvPr>
          <p:cNvSpPr txBox="1"/>
          <p:nvPr/>
        </p:nvSpPr>
        <p:spPr>
          <a:xfrm>
            <a:off x="9411722" y="1551685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User1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3A9350-0D3E-58C7-EE57-81E6FFBD2566}"/>
              </a:ext>
            </a:extLst>
          </p:cNvPr>
          <p:cNvSpPr txBox="1"/>
          <p:nvPr/>
        </p:nvSpPr>
        <p:spPr>
          <a:xfrm>
            <a:off x="10419807" y="1551684"/>
            <a:ext cx="81144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User2</a:t>
            </a:r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7AFAB9-45F6-D11A-4FA9-A21CED7A3E28}"/>
              </a:ext>
            </a:extLst>
          </p:cNvPr>
          <p:cNvSpPr txBox="1"/>
          <p:nvPr/>
        </p:nvSpPr>
        <p:spPr>
          <a:xfrm>
            <a:off x="9411722" y="2453380"/>
            <a:ext cx="9332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User_n</a:t>
            </a:r>
            <a:endParaRPr kumimoji="1" lang="en-US" altLang="ja-JP" dirty="0"/>
          </a:p>
          <a:p>
            <a:r>
              <a:rPr lang="en-US" altLang="ja-JP" dirty="0" err="1"/>
              <a:t>dir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1A86B2-6B84-43C0-F70C-C9B15CC7D106}"/>
              </a:ext>
            </a:extLst>
          </p:cNvPr>
          <p:cNvSpPr txBox="1"/>
          <p:nvPr/>
        </p:nvSpPr>
        <p:spPr>
          <a:xfrm>
            <a:off x="8743109" y="926989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S3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E301D3-67C7-C73D-192C-571D2A9B9AEA}"/>
              </a:ext>
            </a:extLst>
          </p:cNvPr>
          <p:cNvSpPr txBox="1"/>
          <p:nvPr/>
        </p:nvSpPr>
        <p:spPr>
          <a:xfrm>
            <a:off x="7292260" y="1924636"/>
            <a:ext cx="131799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Data generate</a:t>
            </a:r>
          </a:p>
          <a:p>
            <a:r>
              <a:rPr lang="en-US" altLang="ja-JP" b="1" dirty="0"/>
              <a:t>function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263729-63EB-E411-A5EA-DCE0F1C0EA9C}"/>
              </a:ext>
            </a:extLst>
          </p:cNvPr>
          <p:cNvSpPr txBox="1"/>
          <p:nvPr/>
        </p:nvSpPr>
        <p:spPr>
          <a:xfrm>
            <a:off x="7324637" y="202443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highlight>
                  <a:srgbClr val="FFFF00"/>
                </a:highlight>
              </a:rPr>
              <a:t>EC2</a:t>
            </a:r>
            <a:endParaRPr kumimoji="1" lang="ja-JP" altLang="en-US" sz="2400" b="1" dirty="0">
              <a:highlight>
                <a:srgbClr val="FFFF00"/>
              </a:highligh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A4DCF3E-5802-197E-1248-A0E867802BB9}"/>
              </a:ext>
            </a:extLst>
          </p:cNvPr>
          <p:cNvSpPr txBox="1"/>
          <p:nvPr/>
        </p:nvSpPr>
        <p:spPr>
          <a:xfrm>
            <a:off x="480611" y="2881645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highlight>
                  <a:srgbClr val="FFFF00"/>
                </a:highlight>
              </a:rPr>
              <a:t>AWS</a:t>
            </a:r>
            <a:r>
              <a:rPr lang="en-US" altLang="ja-JP" b="1" dirty="0">
                <a:highlight>
                  <a:srgbClr val="FFFF00"/>
                </a:highlight>
              </a:rPr>
              <a:t> backend</a:t>
            </a:r>
            <a:endParaRPr kumimoji="1" lang="ja-JP" altLang="en-US" sz="2800" b="1" dirty="0">
              <a:highlight>
                <a:srgbClr val="FFFF0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177231-3BCB-734D-F6CF-9582BE4018BE}"/>
              </a:ext>
            </a:extLst>
          </p:cNvPr>
          <p:cNvSpPr txBox="1"/>
          <p:nvPr/>
        </p:nvSpPr>
        <p:spPr>
          <a:xfrm>
            <a:off x="42134" y="2987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MANAGERS PAGE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916004-3C71-B10F-4175-00785944B7A3}"/>
              </a:ext>
            </a:extLst>
          </p:cNvPr>
          <p:cNvSpPr txBox="1"/>
          <p:nvPr/>
        </p:nvSpPr>
        <p:spPr>
          <a:xfrm>
            <a:off x="5395327" y="5257826"/>
            <a:ext cx="2010487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Manager console</a:t>
            </a:r>
          </a:p>
          <a:p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06CD7CC-5A20-EF6D-5E32-4B411A9D02CC}"/>
              </a:ext>
            </a:extLst>
          </p:cNvPr>
          <p:cNvCxnSpPr/>
          <p:nvPr/>
        </p:nvCxnSpPr>
        <p:spPr>
          <a:xfrm flipH="1" flipV="1">
            <a:off x="2373086" y="2453380"/>
            <a:ext cx="3646714" cy="280444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EB8CD15-3B78-1A0D-6C2C-C2D3160D7B41}"/>
              </a:ext>
            </a:extLst>
          </p:cNvPr>
          <p:cNvCxnSpPr>
            <a:cxnSpLocks/>
          </p:cNvCxnSpPr>
          <p:nvPr/>
        </p:nvCxnSpPr>
        <p:spPr>
          <a:xfrm flipH="1" flipV="1">
            <a:off x="4489595" y="2453380"/>
            <a:ext cx="1795209" cy="280444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55C3423-113E-2344-AE23-402F59711B2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274486" y="2484866"/>
            <a:ext cx="126085" cy="277296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A3436C4-1BDE-4C08-536E-050884620A01}"/>
              </a:ext>
            </a:extLst>
          </p:cNvPr>
          <p:cNvCxnSpPr>
            <a:cxnSpLocks/>
            <a:stCxn id="3" idx="0"/>
            <a:endCxn id="19" idx="2"/>
          </p:cNvCxnSpPr>
          <p:nvPr/>
        </p:nvCxnSpPr>
        <p:spPr>
          <a:xfrm flipV="1">
            <a:off x="6400571" y="3309257"/>
            <a:ext cx="3723144" cy="1948569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E585DC6-D140-6A19-DDC3-B43723CA1AA3}"/>
              </a:ext>
            </a:extLst>
          </p:cNvPr>
          <p:cNvSpPr txBox="1"/>
          <p:nvPr/>
        </p:nvSpPr>
        <p:spPr>
          <a:xfrm>
            <a:off x="5263233" y="4705436"/>
            <a:ext cx="2071401" cy="40011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1"/>
                </a:solidFill>
              </a:rPr>
              <a:t>Read and write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8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200</Words>
  <Application>Microsoft Office PowerPoint</Application>
  <PresentationFormat>ワイド画面</PresentationFormat>
  <Paragraphs>142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91</cp:revision>
  <dcterms:created xsi:type="dcterms:W3CDTF">2023-08-04T02:25:54Z</dcterms:created>
  <dcterms:modified xsi:type="dcterms:W3CDTF">2023-08-04T05:00:33Z</dcterms:modified>
</cp:coreProperties>
</file>