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F28AD-4833-4236-C472-C8F37EEA8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8968DA-A48E-B12A-0E2A-CA6D42E56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5181AE-E1B5-DB97-0C43-B459881D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00CE4-1688-4889-0F5F-46D57F1D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3682C0-7A66-B5BA-5BE5-54055B05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78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5CAD2-DEA9-06A1-DD80-475E4075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56F1CB-1921-CB6D-9904-FE55A11F5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597DB-D4AD-38A6-4881-E5858BF4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397ED-DBA3-54A0-4BBF-49E31E78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7EA56-C997-6FC3-3FAB-D7A761E3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42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BA128C-28D4-5C48-B248-EE7C0626D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5C1876-A27A-B735-14C9-182077B6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6E46C-93B7-1C41-530E-97FD5C08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A5FA74-C18C-2B86-C63E-D9B34364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1D8612-DB96-677C-4C5B-D3F3E2CB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36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83C12-0634-0E2D-C544-F9B97164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A1732-4A1E-6421-A197-FF924C04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5D4F0-0792-94FD-4322-CF45E5A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2CCF29-C360-950D-C76B-A6C7F7A6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58C7F-2456-DBDD-578A-574170A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72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9E50B-6559-321F-0A33-A2C34673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AE8BE-8129-399C-8F54-63DF2CA0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399CC-F401-8D1E-63DE-C06E4FAC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9F31CD-0DD7-1D68-E8E9-B1E021CB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B635F0-D39B-1CCE-68C3-454E9874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78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7858-D1CA-1F4D-FC31-709EF73F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DFE47A-B7EB-8B03-ABD8-018B182A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44CFBF-4AD8-8FF7-BADB-3BF2E73B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5FA94-C84B-D67A-74E1-F05319ED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6FA7C-14D1-AEE3-8F9A-C5BA3AFB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E58D8B-61F8-4FFA-5FDC-78E01EC5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A8648-A3CE-1B4A-91BF-5CC6CF9E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F9A5F5-718C-A831-7482-9247E195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FAE43D-55E2-5EB4-F168-FD98581E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CE79FF-6EA8-EE4D-D6E7-A514169FD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1A28D3-95C4-76C4-D606-FDC4C5753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EFDB7D-CFAC-2141-C738-7F65931B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079AE9-2393-F915-8F14-C29E39B0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71EA49-F79B-2127-1543-6504B33A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62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24277-863E-E098-43D2-7E1F477C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D29D5B-78D8-C697-AA26-B4400167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9A003E-2DB2-C65F-4582-F79575BB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D739B2-D0D2-53BB-A432-6CA08E96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16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518164-4473-7DD7-2189-B49173D7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9D6DE9-773C-1202-4C3A-2D1EE680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68CB18-F629-C64C-1F88-2C3EE52B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88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819BD-8DCB-F64B-44E6-AA32A8A6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E74CF3-1473-858C-EF1A-1C062620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FE9C41-D980-3EC2-AAA2-21F8ABBB6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A5BB08-B466-F481-6EA8-336D7073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F67F24-288E-38B2-1D84-90BBEBFE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478305-C483-E928-2B6D-9C3CC01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37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6F082-AF6F-43DB-412D-393D5CC4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C5DFE7-5C6D-FFBB-57CA-C514DC454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ED8BA5-C952-76B4-F657-8D487A69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5B9BE6-4A86-8BC8-CBA5-02A0C557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98ED06-B24A-F571-FD22-5D33E4D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E3D8B8-3D7F-E161-879A-F2A0D7EC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0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F051F1-FABC-EECA-9DD3-690070DA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20AF07-D499-51A4-65E4-B6D35743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4F2B32-4777-218F-BB8D-77EE97DB6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EFB98-2BBD-7594-343D-82E5BA02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CA16C-E4AE-7CC5-CEE5-50B32E734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低い精度で自動的に生成された説明">
            <a:extLst>
              <a:ext uri="{FF2B5EF4-FFF2-40B4-BE49-F238E27FC236}">
                <a16:creationId xmlns:a16="http://schemas.microsoft.com/office/drawing/2014/main" id="{910AA9F2-7F46-50CF-DB3B-6062F06A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57" y="849085"/>
            <a:ext cx="5812450" cy="245872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B64254-D8F8-960A-13A0-E452EC07D2D6}"/>
              </a:ext>
            </a:extLst>
          </p:cNvPr>
          <p:cNvSpPr/>
          <p:nvPr/>
        </p:nvSpPr>
        <p:spPr>
          <a:xfrm>
            <a:off x="558800" y="673100"/>
            <a:ext cx="2222500" cy="1905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Dashboard page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46DEA24-4BDC-B695-8A31-B80CA1A290DA}"/>
              </a:ext>
            </a:extLst>
          </p:cNvPr>
          <p:cNvCxnSpPr>
            <a:cxnSpLocks/>
          </p:cNvCxnSpPr>
          <p:nvPr/>
        </p:nvCxnSpPr>
        <p:spPr>
          <a:xfrm flipV="1">
            <a:off x="3105150" y="1313906"/>
            <a:ext cx="2471057" cy="5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B941A2-F2E4-BEE9-7154-78FD3D091506}"/>
              </a:ext>
            </a:extLst>
          </p:cNvPr>
          <p:cNvSpPr txBox="1"/>
          <p:nvPr/>
        </p:nvSpPr>
        <p:spPr>
          <a:xfrm>
            <a:off x="3848729" y="663946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</a:t>
            </a:r>
          </a:p>
          <a:p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DB996FA-1802-9EDE-2911-15CC0F2F1334}"/>
              </a:ext>
            </a:extLst>
          </p:cNvPr>
          <p:cNvCxnSpPr>
            <a:cxnSpLocks/>
          </p:cNvCxnSpPr>
          <p:nvPr/>
        </p:nvCxnSpPr>
        <p:spPr>
          <a:xfrm flipH="1" flipV="1">
            <a:off x="3139899" y="1685841"/>
            <a:ext cx="2346501" cy="11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1A6198-7D54-3E15-F941-A3E4B1FD2F74}"/>
              </a:ext>
            </a:extLst>
          </p:cNvPr>
          <p:cNvSpPr txBox="1"/>
          <p:nvPr/>
        </p:nvSpPr>
        <p:spPr>
          <a:xfrm>
            <a:off x="3483113" y="1974540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Return a list of contents and their name</a:t>
            </a:r>
            <a:endParaRPr kumimoji="1" lang="ja-JP" altLang="en-US" dirty="0"/>
          </a:p>
        </p:txBody>
      </p:sp>
      <p:pic>
        <p:nvPicPr>
          <p:cNvPr id="17" name="図 1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C554917-CE3A-6E72-3918-ADF379275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4" y="4397829"/>
            <a:ext cx="5845287" cy="2990486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57EA21F-E707-6340-9253-C4F013FA95D9}"/>
              </a:ext>
            </a:extLst>
          </p:cNvPr>
          <p:cNvCxnSpPr>
            <a:cxnSpLocks/>
          </p:cNvCxnSpPr>
          <p:nvPr/>
        </p:nvCxnSpPr>
        <p:spPr>
          <a:xfrm>
            <a:off x="2220686" y="2836696"/>
            <a:ext cx="2119992" cy="241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3E63B54-6424-A808-8EAA-7569A80E8A1B}"/>
              </a:ext>
            </a:extLst>
          </p:cNvPr>
          <p:cNvSpPr txBox="1"/>
          <p:nvPr/>
        </p:nvSpPr>
        <p:spPr>
          <a:xfrm>
            <a:off x="3525823" y="3532053"/>
            <a:ext cx="237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Give th</a:t>
            </a:r>
            <a:r>
              <a:rPr lang="en-US" altLang="ja-JP" dirty="0"/>
              <a:t>e purchase id of each content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AAA3178-C7DB-B0C1-5A80-84DF16462505}"/>
              </a:ext>
            </a:extLst>
          </p:cNvPr>
          <p:cNvCxnSpPr>
            <a:cxnSpLocks/>
          </p:cNvCxnSpPr>
          <p:nvPr/>
        </p:nvCxnSpPr>
        <p:spPr>
          <a:xfrm flipH="1" flipV="1">
            <a:off x="1718684" y="2963505"/>
            <a:ext cx="2657058" cy="306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E84416-097C-00FA-BDEF-32721C12173F}"/>
              </a:ext>
            </a:extLst>
          </p:cNvPr>
          <p:cNvSpPr txBox="1"/>
          <p:nvPr/>
        </p:nvSpPr>
        <p:spPr>
          <a:xfrm>
            <a:off x="1183979" y="4862597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Return the </a:t>
            </a:r>
            <a:r>
              <a:rPr kumimoji="1" lang="en-US" altLang="ja-JP" dirty="0"/>
              <a:t>payment status for each content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86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3</cp:revision>
  <dcterms:created xsi:type="dcterms:W3CDTF">2023-08-02T03:02:35Z</dcterms:created>
  <dcterms:modified xsi:type="dcterms:W3CDTF">2023-08-02T03:07:10Z</dcterms:modified>
</cp:coreProperties>
</file>