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02FA-C626-4D54-870E-D60006DEBE75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94D7-583B-46A9-AD73-C85C8695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eCPAT Park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of 2/26/17 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395322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skeleton using an ASP.NET MVC project</a:t>
            </a:r>
          </a:p>
          <a:p>
            <a:r>
              <a:rPr lang="en-US" dirty="0"/>
              <a:t>Explore HTML/CSS, </a:t>
            </a:r>
            <a:r>
              <a:rPr lang="en-US" dirty="0" err="1"/>
              <a:t>Javascript</a:t>
            </a:r>
            <a:r>
              <a:rPr lang="en-US" dirty="0"/>
              <a:t>, SQL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Studios Team Service </a:t>
            </a:r>
          </a:p>
          <a:p>
            <a:r>
              <a:rPr lang="en-US" dirty="0"/>
              <a:t>Collaborative coding (Ryan- HTML/CSS, Chris- JS, </a:t>
            </a:r>
            <a:r>
              <a:rPr lang="en-US" dirty="0" err="1"/>
              <a:t>Connon</a:t>
            </a:r>
            <a:r>
              <a:rPr lang="en-US" dirty="0"/>
              <a:t>-DB)</a:t>
            </a:r>
          </a:p>
        </p:txBody>
      </p:sp>
    </p:spTree>
    <p:extLst>
      <p:ext uri="{BB962C8B-B14F-4D97-AF65-F5344CB8AC3E}">
        <p14:creationId xmlns:p14="http://schemas.microsoft.com/office/powerpoint/2010/main" val="72560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Location</a:t>
            </a:r>
          </a:p>
          <a:p>
            <a:r>
              <a:rPr lang="en-US" dirty="0"/>
              <a:t>Query “mock DB” for results</a:t>
            </a:r>
          </a:p>
          <a:p>
            <a:r>
              <a:rPr lang="en-US" dirty="0"/>
              <a:t>Filter results with a query</a:t>
            </a:r>
          </a:p>
          <a:p>
            <a:r>
              <a:rPr lang="en-US" dirty="0"/>
              <a:t>Select result to generate Park Info page.</a:t>
            </a:r>
          </a:p>
          <a:p>
            <a:r>
              <a:rPr lang="en-US" dirty="0"/>
              <a:t>View Park Info page</a:t>
            </a:r>
          </a:p>
          <a:p>
            <a:pPr lvl="1"/>
            <a:r>
              <a:rPr lang="en-US" dirty="0"/>
              <a:t>Park Picture</a:t>
            </a:r>
          </a:p>
          <a:p>
            <a:pPr lvl="1"/>
            <a:r>
              <a:rPr lang="en-US" dirty="0"/>
              <a:t>Park General Info</a:t>
            </a:r>
          </a:p>
          <a:p>
            <a:pPr lvl="1"/>
            <a:r>
              <a:rPr lang="en-US" dirty="0"/>
              <a:t>Park Amenities</a:t>
            </a:r>
          </a:p>
        </p:txBody>
      </p:sp>
    </p:spTree>
    <p:extLst>
      <p:ext uri="{BB962C8B-B14F-4D97-AF65-F5344CB8AC3E}">
        <p14:creationId xmlns:p14="http://schemas.microsoft.com/office/powerpoint/2010/main" val="354678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604"/>
            <a:ext cx="12192000" cy="52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526"/>
            <a:ext cx="12192000" cy="54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33387"/>
            <a:ext cx="10706100" cy="599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5666149"/>
            <a:ext cx="5981700" cy="7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0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eCPAT Park Search</vt:lpstr>
      <vt:lpstr>Implementation Process</vt:lpstr>
      <vt:lpstr>Synchronization Process </vt:lpstr>
      <vt:lpstr>Prototype Plans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eCPAT Park Search</dc:title>
  <dc:creator>Christopher Gonsalves</dc:creator>
  <cp:lastModifiedBy>USER, CSVTST13</cp:lastModifiedBy>
  <cp:revision>4</cp:revision>
  <dcterms:created xsi:type="dcterms:W3CDTF">2017-03-03T16:55:51Z</dcterms:created>
  <dcterms:modified xsi:type="dcterms:W3CDTF">2017-03-03T18:03:04Z</dcterms:modified>
</cp:coreProperties>
</file>