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5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7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3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1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5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9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53097" y="6662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002005"/>
              </p:ext>
            </p:extLst>
          </p:nvPr>
        </p:nvGraphicFramePr>
        <p:xfrm>
          <a:off x="3553097" y="666206"/>
          <a:ext cx="5324475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5326251" imgH="5411857" progId="Visio.Drawing.15">
                  <p:embed/>
                </p:oleObj>
              </mc:Choice>
              <mc:Fallback>
                <p:oleObj name="Visio" r:id="rId3" imgW="5326251" imgH="541185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097" y="666206"/>
                        <a:ext cx="5324475" cy="541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26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Established a functional user </a:t>
            </a:r>
            <a:r>
              <a:rPr lang="en-US" sz="2200" dirty="0" smtClean="0"/>
              <a:t>interface (Would like to </a:t>
            </a:r>
            <a:r>
              <a:rPr lang="en-US" sz="2200" dirty="0" err="1" smtClean="0"/>
              <a:t>impletemen</a:t>
            </a:r>
            <a:r>
              <a:rPr lang="en-US" sz="2200" dirty="0" smtClean="0"/>
              <a:t> </a:t>
            </a:r>
            <a:r>
              <a:rPr lang="en-US" sz="2200" dirty="0"/>
              <a:t>c</a:t>
            </a:r>
            <a:r>
              <a:rPr lang="en-US" sz="2200" dirty="0" smtClean="0"/>
              <a:t>olor </a:t>
            </a:r>
            <a:r>
              <a:rPr lang="en-US" sz="2200" dirty="0"/>
              <a:t>s</a:t>
            </a:r>
            <a:r>
              <a:rPr lang="en-US" sz="2200" dirty="0" smtClean="0"/>
              <a:t>cheme) </a:t>
            </a:r>
            <a:endParaRPr lang="en-US" sz="2200" dirty="0" smtClean="0"/>
          </a:p>
          <a:p>
            <a:r>
              <a:rPr lang="en-US" sz="2200" dirty="0" smtClean="0"/>
              <a:t>Created two new database tables: Amenities and </a:t>
            </a:r>
            <a:r>
              <a:rPr lang="en-US" sz="2200" dirty="0" err="1" smtClean="0"/>
              <a:t>ParkAmenities</a:t>
            </a:r>
            <a:r>
              <a:rPr lang="en-US" sz="2200" dirty="0" smtClean="0"/>
              <a:t> </a:t>
            </a:r>
            <a:r>
              <a:rPr lang="en-US" sz="2200" dirty="0" smtClean="0"/>
              <a:t>(need to populate tables )</a:t>
            </a:r>
            <a:endParaRPr lang="en-US" sz="2200" dirty="0" smtClean="0"/>
          </a:p>
          <a:p>
            <a:r>
              <a:rPr lang="en-US" sz="2200" dirty="0" smtClean="0"/>
              <a:t>Built/connected MySQL Server populated with provided </a:t>
            </a:r>
            <a:r>
              <a:rPr lang="en-US" sz="2200" dirty="0" smtClean="0"/>
              <a:t>database(need to connect </a:t>
            </a:r>
            <a:r>
              <a:rPr lang="en-US" sz="2200" dirty="0" err="1" smtClean="0"/>
              <a:t>db</a:t>
            </a:r>
            <a:r>
              <a:rPr lang="en-US" sz="2200" dirty="0" smtClean="0"/>
              <a:t> context to </a:t>
            </a:r>
            <a:r>
              <a:rPr lang="en-US" sz="2200" dirty="0" err="1" smtClean="0"/>
              <a:t>mySQl</a:t>
            </a:r>
            <a:r>
              <a:rPr lang="en-US" sz="2200" dirty="0" smtClean="0"/>
              <a:t> server currently have 2 instance of </a:t>
            </a:r>
            <a:r>
              <a:rPr lang="en-US" sz="2200" dirty="0" err="1" smtClean="0"/>
              <a:t>db</a:t>
            </a:r>
            <a:r>
              <a:rPr lang="en-US" sz="2200" dirty="0" smtClean="0"/>
              <a:t>, one local and one </a:t>
            </a:r>
            <a:r>
              <a:rPr lang="en-US" sz="2200" dirty="0" err="1" smtClean="0"/>
              <a:t>mySQL</a:t>
            </a:r>
            <a:r>
              <a:rPr lang="en-US" sz="2200" dirty="0" smtClean="0"/>
              <a:t>)</a:t>
            </a:r>
            <a:endParaRPr lang="en-US" sz="2200" dirty="0" smtClean="0"/>
          </a:p>
          <a:p>
            <a:r>
              <a:rPr lang="en-US" sz="2200" dirty="0" smtClean="0"/>
              <a:t>Began code behind </a:t>
            </a:r>
            <a:r>
              <a:rPr lang="en-US" sz="2200" dirty="0" smtClean="0"/>
              <a:t>implementation</a:t>
            </a:r>
          </a:p>
          <a:p>
            <a:r>
              <a:rPr lang="en-US" sz="2200" dirty="0" smtClean="0"/>
              <a:t>Gain understanding on passing value from Models Views and Controllers</a:t>
            </a:r>
            <a:endParaRPr lang="en-US" sz="2200" dirty="0" smtClean="0"/>
          </a:p>
          <a:p>
            <a:r>
              <a:rPr lang="en-US" sz="2200" dirty="0" smtClean="0"/>
              <a:t>Built </a:t>
            </a:r>
            <a:r>
              <a:rPr lang="en-US" sz="2200" dirty="0" smtClean="0"/>
              <a:t>an</a:t>
            </a:r>
            <a:r>
              <a:rPr lang="en-US" sz="2200" dirty="0" smtClean="0"/>
              <a:t> </a:t>
            </a:r>
            <a:r>
              <a:rPr lang="en-US" sz="2200" dirty="0" smtClean="0"/>
              <a:t>Entity Framework from ground up </a:t>
            </a:r>
          </a:p>
          <a:p>
            <a:r>
              <a:rPr lang="en-US" sz="2200" dirty="0" smtClean="0"/>
              <a:t>Finalized </a:t>
            </a:r>
            <a:r>
              <a:rPr lang="en-US" sz="2200" dirty="0" err="1" smtClean="0"/>
              <a:t>Haversine</a:t>
            </a:r>
            <a:r>
              <a:rPr lang="en-US" sz="2200" dirty="0" smtClean="0"/>
              <a:t> query for Park Search </a:t>
            </a:r>
            <a:endParaRPr lang="en-US" sz="2200" dirty="0"/>
          </a:p>
          <a:p>
            <a:r>
              <a:rPr lang="en-US" sz="2200" dirty="0" smtClean="0"/>
              <a:t>Upload images folder to solution (having an issue with retrieving photos)</a:t>
            </a:r>
          </a:p>
          <a:p>
            <a:r>
              <a:rPr lang="en-US" sz="2200" dirty="0" smtClean="0"/>
              <a:t>Redirect to an URL and pass a variable with </a:t>
            </a:r>
            <a:endParaRPr lang="en-US" sz="2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1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Visio</vt:lpstr>
      <vt:lpstr>PowerPoint Presentation</vt:lpstr>
      <vt:lpstr>Accomplishments: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USER, CSVTST13</dc:creator>
  <cp:lastModifiedBy>USER, CSVTST13</cp:lastModifiedBy>
  <cp:revision>8</cp:revision>
  <dcterms:created xsi:type="dcterms:W3CDTF">2017-03-06T15:59:09Z</dcterms:created>
  <dcterms:modified xsi:type="dcterms:W3CDTF">2017-03-06T19:07:38Z</dcterms:modified>
</cp:coreProperties>
</file>