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82F0BE-F4B8-4CEB-98E3-CCBECF9249DF}"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13586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2F0BE-F4B8-4CEB-98E3-CCBECF9249DF}"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360406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2F0BE-F4B8-4CEB-98E3-CCBECF9249DF}"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131696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2F0BE-F4B8-4CEB-98E3-CCBECF9249DF}"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106586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82F0BE-F4B8-4CEB-98E3-CCBECF9249DF}"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23642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2F0BE-F4B8-4CEB-98E3-CCBECF9249DF}"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205773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2F0BE-F4B8-4CEB-98E3-CCBECF9249DF}"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171720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2F0BE-F4B8-4CEB-98E3-CCBECF9249DF}"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274240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2F0BE-F4B8-4CEB-98E3-CCBECF9249DF}"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402490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2F0BE-F4B8-4CEB-98E3-CCBECF9249DF}"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29400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82F0BE-F4B8-4CEB-98E3-CCBECF9249DF}"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A325-54F1-4513-9726-150162EC031D}" type="slidenum">
              <a:rPr lang="en-US" smtClean="0"/>
              <a:t>‹#›</a:t>
            </a:fld>
            <a:endParaRPr lang="en-US"/>
          </a:p>
        </p:txBody>
      </p:sp>
    </p:spTree>
    <p:extLst>
      <p:ext uri="{BB962C8B-B14F-4D97-AF65-F5344CB8AC3E}">
        <p14:creationId xmlns:p14="http://schemas.microsoft.com/office/powerpoint/2010/main" val="273930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2F0BE-F4B8-4CEB-98E3-CCBECF9249DF}" type="datetimeFigureOut">
              <a:rPr lang="en-US" smtClean="0"/>
              <a:t>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1A325-54F1-4513-9726-150162EC031D}" type="slidenum">
              <a:rPr lang="en-US" smtClean="0"/>
              <a:t>‹#›</a:t>
            </a:fld>
            <a:endParaRPr lang="en-US"/>
          </a:p>
        </p:txBody>
      </p:sp>
    </p:spTree>
    <p:extLst>
      <p:ext uri="{BB962C8B-B14F-4D97-AF65-F5344CB8AC3E}">
        <p14:creationId xmlns:p14="http://schemas.microsoft.com/office/powerpoint/2010/main" val="66771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marR="0" lvl="0" indent="-342900">
              <a:lnSpc>
                <a:spcPct val="107000"/>
              </a:lnSpc>
              <a:spcBef>
                <a:spcPts val="0"/>
              </a:spcBef>
              <a:spcAft>
                <a:spcPts val="0"/>
              </a:spcAft>
              <a:buFont typeface="+mj-lt"/>
              <a:buAutoNum type="arabicPeriod"/>
            </a:pPr>
            <a:r>
              <a:rPr lang="en-US" b="1" dirty="0">
                <a:latin typeface="+mn-lt"/>
                <a:ea typeface="Calibri" panose="020F0502020204030204" pitchFamily="34" charset="0"/>
                <a:cs typeface="Times New Roman" panose="02020603050405020304" pitchFamily="18" charset="0"/>
              </a:rPr>
              <a:t> a) Search for Parks</a:t>
            </a:r>
          </a:p>
        </p:txBody>
      </p:sp>
      <p:sp>
        <p:nvSpPr>
          <p:cNvPr id="3" name="Content Placeholder 2"/>
          <p:cNvSpPr>
            <a:spLocks noGrp="1"/>
          </p:cNvSpPr>
          <p:nvPr>
            <p:ph idx="1"/>
          </p:nvPr>
        </p:nvSpPr>
        <p:spPr/>
        <p:txBody>
          <a:bodyPr/>
          <a:lstStyle/>
          <a:p>
            <a:r>
              <a:rPr lang="en-US" dirty="0"/>
              <a:t>List Results:</a:t>
            </a:r>
          </a:p>
          <a:p>
            <a:pPr lvl="1"/>
            <a:r>
              <a:rPr lang="en-US" dirty="0"/>
              <a:t>Upon entering the site, the user should be able to input either an address or a ZIP code and then search a given radius for parks. The results would then be returned as a list which could be view either strictly as a list, or underneath a map with pinpoints showing the locations of the returned results. The list results will display limited ‘vital’ information about each park. In either case, the default list would be sorted by distance; nearest first.</a:t>
            </a:r>
          </a:p>
        </p:txBody>
      </p:sp>
    </p:spTree>
    <p:extLst>
      <p:ext uri="{BB962C8B-B14F-4D97-AF65-F5344CB8AC3E}">
        <p14:creationId xmlns:p14="http://schemas.microsoft.com/office/powerpoint/2010/main" val="179431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1. b) Search for Parks</a:t>
            </a:r>
          </a:p>
        </p:txBody>
      </p:sp>
      <p:sp>
        <p:nvSpPr>
          <p:cNvPr id="3" name="Content Placeholder 2"/>
          <p:cNvSpPr>
            <a:spLocks noGrp="1"/>
          </p:cNvSpPr>
          <p:nvPr>
            <p:ph idx="1"/>
          </p:nvPr>
        </p:nvSpPr>
        <p:spPr/>
        <p:txBody>
          <a:bodyPr/>
          <a:lstStyle/>
          <a:p>
            <a:r>
              <a:rPr lang="en-US" dirty="0"/>
              <a:t>Filter Results</a:t>
            </a:r>
          </a:p>
          <a:p>
            <a:pPr lvl="1"/>
            <a:r>
              <a:rPr lang="en-US" dirty="0"/>
              <a:t>After a list of parks has been returned to the user, the user will then be able to filter the park using criteria such as distance and amenities. The filtered results will then be returned and displayed in the same way as with the initial search.</a:t>
            </a:r>
          </a:p>
          <a:p>
            <a:pPr lvl="1"/>
            <a:endParaRPr lang="en-US" dirty="0"/>
          </a:p>
          <a:p>
            <a:pPr lvl="1"/>
            <a:endParaRPr lang="en-US" dirty="0"/>
          </a:p>
        </p:txBody>
      </p:sp>
    </p:spTree>
    <p:extLst>
      <p:ext uri="{BB962C8B-B14F-4D97-AF65-F5344CB8AC3E}">
        <p14:creationId xmlns:p14="http://schemas.microsoft.com/office/powerpoint/2010/main" val="399742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2. Access Specific Park Information</a:t>
            </a:r>
            <a:endParaRPr lang="en-US" dirty="0">
              <a:latin typeface="+mn-lt"/>
            </a:endParaRPr>
          </a:p>
        </p:txBody>
      </p:sp>
      <p:sp>
        <p:nvSpPr>
          <p:cNvPr id="3" name="Content Placeholder 2"/>
          <p:cNvSpPr>
            <a:spLocks noGrp="1"/>
          </p:cNvSpPr>
          <p:nvPr>
            <p:ph idx="1"/>
          </p:nvPr>
        </p:nvSpPr>
        <p:spPr/>
        <p:txBody>
          <a:bodyPr/>
          <a:lstStyle/>
          <a:p>
            <a:r>
              <a:rPr lang="en-US" dirty="0"/>
              <a:t>When a user selects a particular park from the results list, either a new tab or a card will open displaying the full description of the selected park. The description will include all available information about the park to include location, pictures, and all amenities. </a:t>
            </a:r>
          </a:p>
        </p:txBody>
      </p:sp>
    </p:spTree>
    <p:extLst>
      <p:ext uri="{BB962C8B-B14F-4D97-AF65-F5344CB8AC3E}">
        <p14:creationId xmlns:p14="http://schemas.microsoft.com/office/powerpoint/2010/main" val="62610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3. Get Directions to a Park</a:t>
            </a:r>
          </a:p>
        </p:txBody>
      </p:sp>
      <p:sp>
        <p:nvSpPr>
          <p:cNvPr id="3" name="Content Placeholder 2"/>
          <p:cNvSpPr>
            <a:spLocks noGrp="1"/>
          </p:cNvSpPr>
          <p:nvPr>
            <p:ph idx="1"/>
          </p:nvPr>
        </p:nvSpPr>
        <p:spPr/>
        <p:txBody>
          <a:bodyPr/>
          <a:lstStyle/>
          <a:p>
            <a:r>
              <a:rPr lang="en-US" dirty="0"/>
              <a:t>Users will be able to (through use of the Google Maps API) get directions to a given park. This option will be available in both the initial results page on a given park’s result line and also within the parks “More Information” page. After selecting that the user does indeed want directions, a new tab will open up with the mapped route and step-by-step directions.</a:t>
            </a:r>
          </a:p>
        </p:txBody>
      </p:sp>
    </p:spTree>
    <p:extLst>
      <p:ext uri="{BB962C8B-B14F-4D97-AF65-F5344CB8AC3E}">
        <p14:creationId xmlns:p14="http://schemas.microsoft.com/office/powerpoint/2010/main" val="198180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4. View Comments</a:t>
            </a:r>
          </a:p>
        </p:txBody>
      </p:sp>
      <p:sp>
        <p:nvSpPr>
          <p:cNvPr id="3" name="Content Placeholder 2"/>
          <p:cNvSpPr>
            <a:spLocks noGrp="1"/>
          </p:cNvSpPr>
          <p:nvPr>
            <p:ph idx="1"/>
          </p:nvPr>
        </p:nvSpPr>
        <p:spPr/>
        <p:txBody>
          <a:bodyPr/>
          <a:lstStyle/>
          <a:p>
            <a:r>
              <a:rPr lang="en-US" dirty="0"/>
              <a:t>Users will be able view reviews and comments left by other community users for each park. This will be facilitated by a platform like </a:t>
            </a:r>
            <a:r>
              <a:rPr lang="en-US" dirty="0" err="1"/>
              <a:t>Disqus</a:t>
            </a:r>
            <a:r>
              <a:rPr lang="en-US" dirty="0"/>
              <a:t>, or something similar. These comments will (hopefully) contain relevant information, reviews, and ratings for each park listed in </a:t>
            </a:r>
            <a:r>
              <a:rPr lang="en-US" dirty="0" err="1"/>
              <a:t>eCPAT</a:t>
            </a:r>
            <a:r>
              <a:rPr lang="en-US"/>
              <a:t>.</a:t>
            </a:r>
            <a:endParaRPr lang="en-US" dirty="0"/>
          </a:p>
        </p:txBody>
      </p:sp>
    </p:spTree>
    <p:extLst>
      <p:ext uri="{BB962C8B-B14F-4D97-AF65-F5344CB8AC3E}">
        <p14:creationId xmlns:p14="http://schemas.microsoft.com/office/powerpoint/2010/main" val="87948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350</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a) Search for Parks</vt:lpstr>
      <vt:lpstr>1. b) Search for Parks</vt:lpstr>
      <vt:lpstr>2. Access Specific Park Information</vt:lpstr>
      <vt:lpstr>3. Get Directions to a Park</vt:lpstr>
      <vt:lpstr>4. View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for parks List results Filter Results</dc:title>
  <dc:creator>Christopher Gonsalves</dc:creator>
  <cp:lastModifiedBy>is0</cp:lastModifiedBy>
  <cp:revision>11</cp:revision>
  <dcterms:created xsi:type="dcterms:W3CDTF">2017-01-29T16:28:18Z</dcterms:created>
  <dcterms:modified xsi:type="dcterms:W3CDTF">2017-02-01T20:50:35Z</dcterms:modified>
</cp:coreProperties>
</file>