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29F5-EBEB-4E15-B9D2-C2952D28728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to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140" y="1568629"/>
            <a:ext cx="6352381" cy="495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865" y="2844810"/>
            <a:ext cx="4307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‘amenities’ and ‘</a:t>
            </a:r>
            <a:r>
              <a:rPr lang="en-US" dirty="0" err="1"/>
              <a:t>park_amenities</a:t>
            </a:r>
            <a:r>
              <a:rPr lang="en-US" dirty="0"/>
              <a:t>’ tables were added to the DB schema in order to facilitate more succinct queries:</a:t>
            </a:r>
          </a:p>
        </p:txBody>
      </p:sp>
    </p:spTree>
    <p:extLst>
      <p:ext uri="{BB962C8B-B14F-4D97-AF65-F5344CB8AC3E}">
        <p14:creationId xmlns:p14="http://schemas.microsoft.com/office/powerpoint/2010/main" val="9053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eCPAT</a:t>
            </a:r>
            <a:r>
              <a:rPr lang="en-US" dirty="0"/>
              <a:t> web application will be developed using ASP.NET.</a:t>
            </a:r>
          </a:p>
          <a:p>
            <a:pPr lvl="1"/>
            <a:r>
              <a:rPr lang="en-US" dirty="0"/>
              <a:t>This is accomplished by having the ‘</a:t>
            </a:r>
            <a:r>
              <a:rPr lang="en-US" dirty="0" err="1"/>
              <a:t>mono_mod</a:t>
            </a:r>
            <a:r>
              <a:rPr lang="en-US" dirty="0"/>
              <a:t>’ package installed on  the server which provides .NET support for Apache.</a:t>
            </a:r>
          </a:p>
          <a:p>
            <a:r>
              <a:rPr lang="en-US" dirty="0"/>
              <a:t>Use of ASP.NET will provide a more structured and straightforward development process without the need for additional tools to accommodate coding by convention.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coming week: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</a:t>
            </a:r>
            <a:r>
              <a:rPr lang="en-US" dirty="0" err="1" smtClean="0"/>
              <a:t>wireframed</a:t>
            </a:r>
            <a:r>
              <a:rPr lang="en-US" dirty="0" smtClean="0"/>
              <a:t>’ </a:t>
            </a:r>
            <a:r>
              <a:rPr lang="en-US" dirty="0" err="1" smtClean="0"/>
              <a:t>webapp</a:t>
            </a:r>
            <a:r>
              <a:rPr lang="en-US" dirty="0" smtClean="0"/>
              <a:t> in which we will have implemented the basic spatial layout of the site.</a:t>
            </a:r>
          </a:p>
          <a:p>
            <a:r>
              <a:rPr lang="en-US" dirty="0" smtClean="0"/>
              <a:t>Connect site to MySQL DB and be able to run queries against DB.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Hopes for this coming week:</a:t>
            </a:r>
          </a:p>
          <a:p>
            <a:pPr marL="0" indent="0">
              <a:buNone/>
            </a:pPr>
            <a:r>
              <a:rPr lang="en-US" dirty="0" smtClean="0"/>
              <a:t>-Using the Google Map API, hardcode values into the </a:t>
            </a:r>
            <a:r>
              <a:rPr lang="en-US" dirty="0" err="1" smtClean="0"/>
              <a:t>Haversine</a:t>
            </a:r>
            <a:r>
              <a:rPr lang="en-US" dirty="0" smtClean="0"/>
              <a:t> formula and successfully generate a pinned map of nearby parks. </a:t>
            </a:r>
          </a:p>
        </p:txBody>
      </p:sp>
    </p:spTree>
    <p:extLst>
      <p:ext uri="{BB962C8B-B14F-4D97-AF65-F5344CB8AC3E}">
        <p14:creationId xmlns:p14="http://schemas.microsoft.com/office/powerpoint/2010/main" val="270053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Update to database</vt:lpstr>
      <vt:lpstr>Implementation </vt:lpstr>
      <vt:lpstr>Goals for this coming week: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to database</dc:title>
  <dc:creator>is0</dc:creator>
  <cp:lastModifiedBy>USER, CSVTST13</cp:lastModifiedBy>
  <cp:revision>4</cp:revision>
  <dcterms:created xsi:type="dcterms:W3CDTF">2017-02-24T04:55:43Z</dcterms:created>
  <dcterms:modified xsi:type="dcterms:W3CDTF">2017-02-24T17:35:09Z</dcterms:modified>
</cp:coreProperties>
</file>