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0BE-F4B8-4CEB-98E3-CCBECF9249D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325-54F1-4513-9726-150162EC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0BE-F4B8-4CEB-98E3-CCBECF9249D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325-54F1-4513-9726-150162EC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0BE-F4B8-4CEB-98E3-CCBECF9249D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325-54F1-4513-9726-150162EC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0BE-F4B8-4CEB-98E3-CCBECF9249D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325-54F1-4513-9726-150162EC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6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0BE-F4B8-4CEB-98E3-CCBECF9249D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325-54F1-4513-9726-150162EC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0BE-F4B8-4CEB-98E3-CCBECF9249D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325-54F1-4513-9726-150162EC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0BE-F4B8-4CEB-98E3-CCBECF9249D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325-54F1-4513-9726-150162EC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0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0BE-F4B8-4CEB-98E3-CCBECF9249D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325-54F1-4513-9726-150162EC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0BE-F4B8-4CEB-98E3-CCBECF9249D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325-54F1-4513-9726-150162EC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0BE-F4B8-4CEB-98E3-CCBECF9249D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325-54F1-4513-9726-150162EC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0BE-F4B8-4CEB-98E3-CCBECF9249D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325-54F1-4513-9726-150162EC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F0BE-F4B8-4CEB-98E3-CCBECF9249D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1A325-54F1-4513-9726-150162EC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Scenario Name: </a:t>
            </a:r>
            <a:r>
              <a:rPr lang="en-US" sz="4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arkSearch</a:t>
            </a:r>
            <a:endParaRPr lang="en-US" sz="4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Participating Actors: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Flow of Events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Upon entering the site, the user should be able to input either an address or a ZIP code in the textbox. 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click search, activating a search inside a given radius for parks.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results will return as a list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sorted by distance nearest first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a map with location markers that correspond to park locations from the results list. </a:t>
            </a:r>
          </a:p>
        </p:txBody>
      </p:sp>
    </p:spTree>
    <p:extLst>
      <p:ext uri="{BB962C8B-B14F-4D97-AF65-F5344CB8AC3E}">
        <p14:creationId xmlns:p14="http://schemas.microsoft.com/office/powerpoint/2010/main" val="179431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Scenario Name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parkSearchFilter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Participating Actors: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Flow of Events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user will select filter the parks using criteria such as distance and amenities by selecting check boxes that represent criteria fields.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will apply filters to results displaying a new set of results in the list and map views.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2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Scenario Name</a:t>
            </a:r>
            <a:r>
              <a:rPr lang="en-US" sz="4000" b="1" dirty="0"/>
              <a:t>: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accessPark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Participating Actors: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Flow of Events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selects a particular park from the results list, a pop up div will open on click displaying the full description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location, pictures, and all amenities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 selected park. 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0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Scenario Name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getDirections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Participating Actors: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Flow of Events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Users will (through use of the Google Maps API) get directions to a given park by selecting the option embedded on the results page or embedded in the popup “More Information” div.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mapped route and directions will display in a new window.</a:t>
            </a:r>
          </a:p>
        </p:txBody>
      </p:sp>
    </p:spTree>
    <p:extLst>
      <p:ext uri="{BB962C8B-B14F-4D97-AF65-F5344CB8AC3E}">
        <p14:creationId xmlns:p14="http://schemas.microsoft.com/office/powerpoint/2010/main" val="198180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Scenario 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accessComments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Participating Actors: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Flow of Events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will validate their identity via a mainstream social media platform in order to publish comments.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Users will access comments that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 relevant information, reviews, and ratings for each park listed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have been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left by other community users. </a:t>
            </a:r>
          </a:p>
        </p:txBody>
      </p:sp>
    </p:spTree>
    <p:extLst>
      <p:ext uri="{BB962C8B-B14F-4D97-AF65-F5344CB8AC3E}">
        <p14:creationId xmlns:p14="http://schemas.microsoft.com/office/powerpoint/2010/main" val="87948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Scenario Name: parkSearch</vt:lpstr>
      <vt:lpstr>Scenario Name: parkSearchFilter</vt:lpstr>
      <vt:lpstr>Scenario Name: accessParkInformation</vt:lpstr>
      <vt:lpstr>Scenario Name: getDirections</vt:lpstr>
      <vt:lpstr>Scenario Name: accessComments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for parks List results Filter Results</dc:title>
  <dc:creator>Christopher Gonsalves</dc:creator>
  <cp:lastModifiedBy>Christopher Gonsalves</cp:lastModifiedBy>
  <cp:revision>16</cp:revision>
  <dcterms:created xsi:type="dcterms:W3CDTF">2017-01-29T16:28:18Z</dcterms:created>
  <dcterms:modified xsi:type="dcterms:W3CDTF">2017-02-02T03:19:53Z</dcterms:modified>
</cp:coreProperties>
</file>