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2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3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9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9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604"/>
            <a:ext cx="12192000" cy="52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0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526"/>
            <a:ext cx="12192000" cy="54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5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8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433387"/>
            <a:ext cx="10706100" cy="599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5666149"/>
            <a:ext cx="5981700" cy="7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8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is0</dc:creator>
  <cp:lastModifiedBy>USER, CSVTST13</cp:lastModifiedBy>
  <cp:revision>4</cp:revision>
  <dcterms:created xsi:type="dcterms:W3CDTF">2017-03-03T09:50:45Z</dcterms:created>
  <dcterms:modified xsi:type="dcterms:W3CDTF">2017-03-03T17:58:02Z</dcterms:modified>
</cp:coreProperties>
</file>