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AF541-D1D0-41E7-A464-E1794C034B57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430AF-8DDD-4FBB-819F-1CB1B3A36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875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AF541-D1D0-41E7-A464-E1794C034B57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430AF-8DDD-4FBB-819F-1CB1B3A36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670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AF541-D1D0-41E7-A464-E1794C034B57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430AF-8DDD-4FBB-819F-1CB1B3A36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012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AF541-D1D0-41E7-A464-E1794C034B57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430AF-8DDD-4FBB-819F-1CB1B3A36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515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AF541-D1D0-41E7-A464-E1794C034B57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430AF-8DDD-4FBB-819F-1CB1B3A36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624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AF541-D1D0-41E7-A464-E1794C034B57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430AF-8DDD-4FBB-819F-1CB1B3A36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330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AF541-D1D0-41E7-A464-E1794C034B57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430AF-8DDD-4FBB-819F-1CB1B3A36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70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AF541-D1D0-41E7-A464-E1794C034B57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430AF-8DDD-4FBB-819F-1CB1B3A36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792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AF541-D1D0-41E7-A464-E1794C034B57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430AF-8DDD-4FBB-819F-1CB1B3A36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102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AF541-D1D0-41E7-A464-E1794C034B57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430AF-8DDD-4FBB-819F-1CB1B3A36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49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AF541-D1D0-41E7-A464-E1794C034B57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430AF-8DDD-4FBB-819F-1CB1B3A36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059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AF541-D1D0-41E7-A464-E1794C034B57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430AF-8DDD-4FBB-819F-1CB1B3A36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191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8604"/>
            <a:ext cx="12192000" cy="5268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606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3526"/>
            <a:ext cx="12192000" cy="5490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358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331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is0</dc:creator>
  <cp:lastModifiedBy>is0</cp:lastModifiedBy>
  <cp:revision>2</cp:revision>
  <dcterms:created xsi:type="dcterms:W3CDTF">2017-03-03T09:50:45Z</dcterms:created>
  <dcterms:modified xsi:type="dcterms:W3CDTF">2017-03-03T10:16:27Z</dcterms:modified>
</cp:coreProperties>
</file>