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98131" autoAdjust="0"/>
  </p:normalViewPr>
  <p:slideViewPr>
    <p:cSldViewPr>
      <p:cViewPr>
        <p:scale>
          <a:sx n="125" d="100"/>
          <a:sy n="125" d="100"/>
        </p:scale>
        <p:origin x="-1500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A9708-5706-40D1-87A0-B1FBCD6C58F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68DE4-3C7E-4823-8E9C-E63D6D43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6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68DE4-3C7E-4823-8E9C-E63D6D43FA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2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9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1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2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0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09CA8-7839-4E5A-B502-DD861BA84E1C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0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 dirty="0" smtClean="0"/>
              <a:t>개정이력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351877"/>
              </p:ext>
            </p:extLst>
          </p:nvPr>
        </p:nvGraphicFramePr>
        <p:xfrm>
          <a:off x="683568" y="1628800"/>
          <a:ext cx="7704856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93"/>
                <a:gridCol w="1005975"/>
                <a:gridCol w="655408"/>
                <a:gridCol w="3829565"/>
                <a:gridCol w="868797"/>
                <a:gridCol w="948818"/>
              </a:tblGrid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1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버전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주요 내용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작성자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승인자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2018-12-31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초안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김병진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전원배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2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2019-01-03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0.7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물리</a:t>
                      </a:r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ERD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작성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김병진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전원배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2019-01-04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1.0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수정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김병진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전원배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4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2019-10-07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1.2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추가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김병진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+mn-lt"/>
                        </a:rPr>
                        <a:t>전원</a:t>
                      </a:r>
                      <a:r>
                        <a:rPr lang="ko-KR" altLang="en-US" sz="1000" b="0" i="0" u="none" strike="noStrike" dirty="0">
                          <a:effectLst/>
                          <a:latin typeface="+mn-lt"/>
                        </a:rPr>
                        <a:t>배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8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755576" y="1460393"/>
            <a:ext cx="1440160" cy="1395384"/>
            <a:chOff x="755576" y="1460393"/>
            <a:chExt cx="1440160" cy="1395384"/>
          </a:xfrm>
        </p:grpSpPr>
        <p:sp>
          <p:nvSpPr>
            <p:cNvPr id="4" name="직사각형 3"/>
            <p:cNvSpPr/>
            <p:nvPr/>
          </p:nvSpPr>
          <p:spPr>
            <a:xfrm>
              <a:off x="971600" y="1460393"/>
              <a:ext cx="792088" cy="52844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</a:t>
              </a:r>
              <a:r>
                <a:rPr lang="ko-KR" altLang="en-US" dirty="0"/>
                <a:t>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1994003"/>
              <a:ext cx="14401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000" b="1" dirty="0" smtClean="0"/>
                <a:t>아이디</a:t>
              </a:r>
              <a:r>
                <a:rPr lang="en-US" altLang="ko-KR" sz="10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비밀번</a:t>
              </a:r>
              <a:r>
                <a:rPr lang="ko-KR" altLang="en-US" sz="1000" dirty="0"/>
                <a:t>호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주민번호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휴대폰번호</a:t>
              </a:r>
              <a:endParaRPr lang="en-US" altLang="ko-KR" sz="1000" dirty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이름</a:t>
              </a:r>
              <a:endParaRPr lang="ko-KR" altLang="en-US" sz="10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55776" y="1340108"/>
            <a:ext cx="1618547" cy="1653862"/>
            <a:chOff x="2903323" y="1341348"/>
            <a:chExt cx="1618547" cy="1653862"/>
          </a:xfrm>
        </p:grpSpPr>
        <p:sp>
          <p:nvSpPr>
            <p:cNvPr id="7" name="다이아몬드 6"/>
            <p:cNvSpPr/>
            <p:nvPr/>
          </p:nvSpPr>
          <p:spPr>
            <a:xfrm>
              <a:off x="2903323" y="1341348"/>
              <a:ext cx="1618547" cy="792088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펀드가입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92516" y="2133436"/>
              <a:ext cx="14401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000" b="1" dirty="0" smtClean="0"/>
                <a:t>펀드번호</a:t>
              </a:r>
              <a:r>
                <a:rPr lang="en-US" altLang="ko-KR" sz="1000" b="1" dirty="0" smtClean="0"/>
                <a:t>(FK)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000" b="1" dirty="0"/>
                <a:t>아이디</a:t>
              </a:r>
              <a:r>
                <a:rPr lang="en-US" altLang="ko-KR" sz="1000" b="1" dirty="0" smtClean="0"/>
                <a:t>(FK)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계좌번호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금액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펀드가입날짜</a:t>
              </a:r>
              <a:endParaRPr lang="en-US" altLang="ko-KR" sz="1000" dirty="0" smtClean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860032" y="1479045"/>
            <a:ext cx="1296144" cy="2198217"/>
            <a:chOff x="5577160" y="1473168"/>
            <a:chExt cx="1296144" cy="2198217"/>
          </a:xfrm>
        </p:grpSpPr>
        <p:sp>
          <p:nvSpPr>
            <p:cNvPr id="6" name="직사각형 5"/>
            <p:cNvSpPr/>
            <p:nvPr/>
          </p:nvSpPr>
          <p:spPr>
            <a:xfrm>
              <a:off x="5580112" y="1473168"/>
              <a:ext cx="1152128" cy="52844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펀드상품</a:t>
              </a:r>
              <a:endParaRPr lang="en-US" altLang="ko-KR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7160" y="2040169"/>
              <a:ext cx="129614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000" b="1" dirty="0" smtClean="0"/>
                <a:t>펀드번</a:t>
              </a:r>
              <a:r>
                <a:rPr lang="ko-KR" altLang="en-US" sz="1000" b="1" dirty="0"/>
                <a:t>호</a:t>
              </a:r>
              <a:r>
                <a:rPr lang="en-US" altLang="ko-KR" sz="10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펀드이름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기준가</a:t>
              </a:r>
              <a:r>
                <a:rPr lang="ko-KR" altLang="en-US" sz="1000" dirty="0"/>
                <a:t>격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순자산총</a:t>
              </a:r>
              <a:r>
                <a:rPr lang="ko-KR" altLang="en-US" sz="1000" dirty="0"/>
                <a:t>액</a:t>
              </a:r>
              <a:endParaRPr lang="en-US" altLang="ko-KR" sz="1000" dirty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신탁재산운용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선취수수료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환매수수료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환매대금지불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err="1" smtClean="0"/>
                <a:t>수익율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err="1" smtClean="0"/>
                <a:t>총보</a:t>
              </a:r>
              <a:r>
                <a:rPr lang="ko-KR" altLang="en-US" sz="1000" dirty="0" err="1"/>
                <a:t>수</a:t>
              </a:r>
              <a:endParaRPr lang="ko-KR" altLang="en-US" sz="1000" dirty="0"/>
            </a:p>
          </p:txBody>
        </p:sp>
      </p:grp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1763688" y="1724617"/>
            <a:ext cx="792088" cy="1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6" idx="1"/>
          </p:cNvCxnSpPr>
          <p:nvPr/>
        </p:nvCxnSpPr>
        <p:spPr>
          <a:xfrm>
            <a:off x="4174323" y="1736152"/>
            <a:ext cx="688661" cy="7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25227" y="1441160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1479045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767660" y="1482489"/>
            <a:ext cx="1620764" cy="5284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일별기준가격</a:t>
            </a:r>
            <a:endParaRPr lang="en-US" altLang="ko-KR" dirty="0" smtClean="0"/>
          </a:p>
        </p:txBody>
      </p:sp>
      <p:cxnSp>
        <p:nvCxnSpPr>
          <p:cNvPr id="31" name="직선 연결선 30"/>
          <p:cNvCxnSpPr>
            <a:stCxn id="6" idx="3"/>
            <a:endCxn id="28" idx="1"/>
          </p:cNvCxnSpPr>
          <p:nvPr/>
        </p:nvCxnSpPr>
        <p:spPr>
          <a:xfrm>
            <a:off x="6015112" y="1743269"/>
            <a:ext cx="752548" cy="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27039" y="1441159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929970" y="2070947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000" b="1" dirty="0" smtClean="0"/>
              <a:t>펀드번호</a:t>
            </a:r>
            <a:r>
              <a:rPr lang="en-US" altLang="ko-KR" sz="1000" b="1" smtClean="0"/>
              <a:t>(FK</a:t>
            </a:r>
            <a:r>
              <a:rPr lang="en-US" altLang="ko-KR" sz="1000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영업일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기준가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ko-KR" altLang="en-US" sz="1000" dirty="0" err="1" smtClean="0"/>
              <a:t>전일대</a:t>
            </a:r>
            <a:r>
              <a:rPr lang="ko-KR" altLang="en-US" sz="1000" dirty="0" err="1"/>
              <a:t>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69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74408" y="1460393"/>
            <a:ext cx="2304256" cy="1657650"/>
            <a:chOff x="761313" y="1460393"/>
            <a:chExt cx="1827513" cy="1657650"/>
          </a:xfrm>
        </p:grpSpPr>
        <p:sp>
          <p:nvSpPr>
            <p:cNvPr id="4" name="직사각형 3"/>
            <p:cNvSpPr/>
            <p:nvPr/>
          </p:nvSpPr>
          <p:spPr>
            <a:xfrm>
              <a:off x="971600" y="1460393"/>
              <a:ext cx="91375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MEMBER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1313" y="2102380"/>
              <a:ext cx="18275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000" b="1" dirty="0" smtClean="0"/>
                <a:t>ID(PK)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PASSWORD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RESIDENT_REGISTRATION_NUMBER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PHONE</a:t>
              </a:r>
              <a:endParaRPr lang="en-US" altLang="ko-KR" sz="1000" dirty="0"/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NAME</a:t>
              </a:r>
              <a:endParaRPr lang="ko-KR" altLang="en-US" sz="1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54539" y="2154631"/>
            <a:ext cx="2277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000" b="1" dirty="0"/>
              <a:t>JOIN_NUMBER(PK</a:t>
            </a:r>
            <a:r>
              <a:rPr lang="en-US" altLang="ko-KR" sz="1000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000" b="1" dirty="0" smtClean="0"/>
              <a:t>FUND_NUMBER(FK)</a:t>
            </a:r>
          </a:p>
          <a:p>
            <a:pPr marL="285750" indent="-285750">
              <a:buFontTx/>
              <a:buChar char="-"/>
            </a:pPr>
            <a:r>
              <a:rPr lang="en-US" altLang="ko-KR" sz="1000" b="1" dirty="0" smtClean="0"/>
              <a:t>ID(FK)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ACCOUNT_ </a:t>
            </a:r>
            <a:r>
              <a:rPr lang="en-US" altLang="ko-KR" sz="1000" dirty="0" smtClean="0"/>
              <a:t>NUMBER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ACCOUNT_AMOUNT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FUND_DATE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415131" y="1523331"/>
            <a:ext cx="2160240" cy="2370238"/>
            <a:chOff x="4346387" y="1523331"/>
            <a:chExt cx="2016224" cy="2370238"/>
          </a:xfrm>
        </p:grpSpPr>
        <p:sp>
          <p:nvSpPr>
            <p:cNvPr id="6" name="직사각형 5"/>
            <p:cNvSpPr/>
            <p:nvPr/>
          </p:nvSpPr>
          <p:spPr>
            <a:xfrm>
              <a:off x="4627212" y="1523331"/>
              <a:ext cx="873697" cy="52844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FUND</a:t>
              </a:r>
              <a:endParaRPr lang="en-US" altLang="ko-KR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46387" y="2108465"/>
              <a:ext cx="201622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000" b="1" dirty="0" smtClean="0"/>
                <a:t>FUND_NUMBER(PK)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FUND_NAME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BASE_PRICE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NET_ASSET_VALUE</a:t>
              </a:r>
              <a:endParaRPr lang="en-US" altLang="ko-KR" sz="1000" dirty="0"/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TRUST_ASSET_MANAGEMENT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FIRST_FEE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RESALE_FEE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REPURCHASE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PROFIT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TOTAL_PAY</a:t>
              </a:r>
              <a:endParaRPr lang="ko-KR" altLang="en-US" sz="1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63688" y="1465434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412725" y="1465434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smtClean="0"/>
              <a:t>물</a:t>
            </a:r>
            <a:r>
              <a:rPr lang="ko-KR" altLang="en-US" dirty="0"/>
              <a:t>리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78664" y="1523331"/>
            <a:ext cx="1255444" cy="5221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88106" y="1460391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9549" y="1465434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691680" y="1784429"/>
            <a:ext cx="88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834108" y="1778157"/>
            <a:ext cx="88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50855" y="4477990"/>
            <a:ext cx="2232248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JOIN_NUMBER_SEQ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58952" y="4437112"/>
            <a:ext cx="2592288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FUND_NUMBER_SEQ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804248" y="1532314"/>
            <a:ext cx="1639218" cy="5284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PRICE_PER_ DAY</a:t>
            </a: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5652120" y="1787554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37052" y="2150262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000" b="1" dirty="0" smtClean="0"/>
              <a:t>FUND_NUMBER(FK)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/>
              <a:t>BUSINESS _</a:t>
            </a:r>
            <a:r>
              <a:rPr lang="en-US" altLang="ko-KR" sz="1000" dirty="0" smtClean="0"/>
              <a:t>DATE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STANDARD_PRICE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NET_CHANGE</a:t>
            </a:r>
          </a:p>
        </p:txBody>
      </p:sp>
    </p:spTree>
    <p:extLst>
      <p:ext uri="{BB962C8B-B14F-4D97-AF65-F5344CB8AC3E}">
        <p14:creationId xmlns:p14="http://schemas.microsoft.com/office/powerpoint/2010/main" val="19770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128</Words>
  <Application>Microsoft Office PowerPoint</Application>
  <PresentationFormat>화면 슬라이드 쇼(4:3)</PresentationFormat>
  <Paragraphs>166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개정이력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58</cp:revision>
  <dcterms:created xsi:type="dcterms:W3CDTF">2018-12-31T06:59:48Z</dcterms:created>
  <dcterms:modified xsi:type="dcterms:W3CDTF">2019-01-07T06:18:02Z</dcterms:modified>
</cp:coreProperties>
</file>