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9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4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8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2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1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2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40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81939-54FD-4E86-959E-8E1F12F1BB5E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6BEB91-A53C-41A0-80C0-A3D077AEAAC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psc.ucalgary.ca/~juan.fuentescarranza/CPSC526/" TargetMode="External"/><Relationship Id="rId2" Type="http://schemas.openxmlformats.org/officeDocument/2006/relationships/hyperlink" Target="mailto:juan.fuentescarranza@ucalgary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dartmouth.edu/~campbell/cs60/socketprogramming.html" TargetMode="External"/><Relationship Id="rId2" Type="http://schemas.openxmlformats.org/officeDocument/2006/relationships/hyperlink" Target="http://www.programminglogic.com/example-of-client-server-program-in-c-using-sockets-and-tc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rpi.edu/~moorthy/Courses/os98/Pgms/sock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Tutorial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Linux commands and sockets</a:t>
            </a:r>
          </a:p>
        </p:txBody>
      </p:sp>
    </p:spTree>
    <p:extLst>
      <p:ext uri="{BB962C8B-B14F-4D97-AF65-F5344CB8AC3E}">
        <p14:creationId xmlns:p14="http://schemas.microsoft.com/office/powerpoint/2010/main" val="369015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Juan </a:t>
            </a:r>
            <a:r>
              <a:rPr lang="en-CA" b="1" dirty="0"/>
              <a:t>Carlos</a:t>
            </a:r>
            <a:r>
              <a:rPr lang="en-CA" dirty="0"/>
              <a:t> Fuentes Carranza</a:t>
            </a:r>
          </a:p>
          <a:p>
            <a:r>
              <a:rPr lang="en-CA" dirty="0"/>
              <a:t>Contact info:</a:t>
            </a:r>
          </a:p>
          <a:p>
            <a:pPr lvl="1"/>
            <a:r>
              <a:rPr lang="en-CA" dirty="0">
                <a:hlinkClick r:id="rId2"/>
              </a:rPr>
              <a:t>juan.fuentescarranza@ucalgary.ca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>
              <a:buNone/>
            </a:pPr>
            <a:r>
              <a:rPr lang="en-CA" dirty="0"/>
              <a:t>Tutorial website:</a:t>
            </a:r>
          </a:p>
          <a:p>
            <a:pPr marL="0">
              <a:buNone/>
            </a:pPr>
            <a:r>
              <a:rPr lang="en-CA" dirty="0">
                <a:hlinkClick r:id="rId3"/>
              </a:rPr>
              <a:t>http://pages.cpsc.ucalgary.ca/~juan.fuentescarranza/CPSC526/</a:t>
            </a:r>
            <a:endParaRPr lang="en-CA" dirty="0"/>
          </a:p>
          <a:p>
            <a:pPr marL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2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Linux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b="1" dirty="0" err="1"/>
              <a:t>ssh</a:t>
            </a:r>
            <a:r>
              <a:rPr lang="en-CA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Login to remote host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ssh</a:t>
            </a:r>
            <a:r>
              <a:rPr lang="en-CA" dirty="0"/>
              <a:t> </a:t>
            </a:r>
            <a:r>
              <a:rPr lang="en-CA" dirty="0" err="1"/>
              <a:t>username@remotehost</a:t>
            </a:r>
            <a:endParaRPr lang="en-CA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ssh</a:t>
            </a:r>
            <a:r>
              <a:rPr lang="en-CA" dirty="0"/>
              <a:t> jcarlos@linux.cpsc.ucalgary.ca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Send a command to a remote host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ssh</a:t>
            </a:r>
            <a:r>
              <a:rPr lang="en-CA" dirty="0"/>
              <a:t> </a:t>
            </a:r>
            <a:r>
              <a:rPr lang="en-CA" dirty="0" err="1"/>
              <a:t>username@remotehost</a:t>
            </a:r>
            <a:r>
              <a:rPr lang="en-CA" dirty="0"/>
              <a:t> “remote command”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ssh</a:t>
            </a:r>
            <a:r>
              <a:rPr lang="en-CA" dirty="0"/>
              <a:t> jcarlos@linux.cpsc.ucalgary.ca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Copy a local file to a remote host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scp</a:t>
            </a:r>
            <a:r>
              <a:rPr lang="en-CA" dirty="0"/>
              <a:t> </a:t>
            </a:r>
            <a:r>
              <a:rPr lang="en-CA" dirty="0" err="1"/>
              <a:t>localfile_path</a:t>
            </a:r>
            <a:r>
              <a:rPr lang="en-CA" dirty="0"/>
              <a:t>  </a:t>
            </a:r>
            <a:r>
              <a:rPr lang="en-CA" dirty="0" err="1"/>
              <a:t>username@remotehost:destination</a:t>
            </a:r>
            <a:endParaRPr lang="en-CA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scp</a:t>
            </a:r>
            <a:r>
              <a:rPr lang="en-CA" dirty="0"/>
              <a:t> myTestFile.txt </a:t>
            </a:r>
            <a:r>
              <a:rPr lang="en-CA" dirty="0" err="1"/>
              <a:t>jcarlos@linux.cpsc.ucalgary.ca:myCopyTextFile.txt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Copy a remote 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scp</a:t>
            </a:r>
            <a:r>
              <a:rPr lang="en-CA" dirty="0"/>
              <a:t> </a:t>
            </a:r>
            <a:r>
              <a:rPr lang="en-CA" dirty="0" err="1"/>
              <a:t>username@remotehost:remotefile</a:t>
            </a:r>
            <a:r>
              <a:rPr lang="en-CA" dirty="0"/>
              <a:t> destination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/>
              <a:t>scp</a:t>
            </a:r>
            <a:r>
              <a:rPr lang="en-CA" dirty="0"/>
              <a:t> </a:t>
            </a:r>
            <a:r>
              <a:rPr lang="en-CA" dirty="0" err="1"/>
              <a:t>jcarlos@linux.cpsc.ucalgary.ca:remoteDir</a:t>
            </a:r>
            <a:r>
              <a:rPr lang="en-CA" dirty="0"/>
              <a:t>/remoteFile.txt </a:t>
            </a:r>
            <a:r>
              <a:rPr lang="en-CA" dirty="0" err="1"/>
              <a:t>localDir</a:t>
            </a:r>
            <a:r>
              <a:rPr lang="en-CA" dirty="0"/>
              <a:t>/myCopy.txt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2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Unix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find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Find files by name in a given directory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directory –name filename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. –name myFile.txt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Find file by name ignoring case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directory –</a:t>
            </a:r>
            <a:r>
              <a:rPr lang="en-CA" dirty="0" err="1"/>
              <a:t>iname</a:t>
            </a:r>
            <a:r>
              <a:rPr lang="en-CA" dirty="0"/>
              <a:t> filename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. –</a:t>
            </a:r>
            <a:r>
              <a:rPr lang="en-CA" dirty="0" err="1"/>
              <a:t>iname</a:t>
            </a:r>
            <a:r>
              <a:rPr lang="en-CA" dirty="0"/>
              <a:t> myfile.txt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Find files with specific permissions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directory –perm XXX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/ -perm 777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Execute a command based on the results of a 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directory … -exec &lt;command&gt; \;   // {} should be used as the name of the files found!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find  -perm 777 –exec </a:t>
            </a:r>
            <a:r>
              <a:rPr lang="en-CA" dirty="0" err="1"/>
              <a:t>chmod</a:t>
            </a:r>
            <a:r>
              <a:rPr lang="en-CA" dirty="0"/>
              <a:t> 644 {}  \;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07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Unix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grep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Find one line that includes a specific pattern (regular expression) in one file (filename may be a regular expression also)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grep pattern filename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grep find-me textfile.txt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Get the name of the files that whose content includes a specific pattern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grep –l pattern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b="1" dirty="0"/>
              <a:t>tail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Monitor one 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tail –f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b="1" dirty="0"/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71969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Netcat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err="1"/>
              <a:t>Netcat</a:t>
            </a:r>
            <a:r>
              <a:rPr lang="en-CA" i="1" dirty="0"/>
              <a:t> is a computer networking service for reading from and writing network connections using TCP or UDP. </a:t>
            </a:r>
            <a:r>
              <a:rPr lang="en-CA" i="1" dirty="0" err="1"/>
              <a:t>Netcat</a:t>
            </a:r>
            <a:r>
              <a:rPr lang="en-CA" i="1" dirty="0"/>
              <a:t> is designed to be a dependable "back-end" device that can be used directly or easily driven by other programs and scripts. At the same time, it is a feature-rich network debugging and investigation tool, since it can produce almost any kind of correlation you would need and has a number of built-in capabilities.</a:t>
            </a:r>
          </a:p>
          <a:p>
            <a:endParaRPr lang="en-CA" i="1" dirty="0"/>
          </a:p>
          <a:p>
            <a:r>
              <a:rPr lang="en-CA" b="1" dirty="0"/>
              <a:t>Simple client</a:t>
            </a:r>
          </a:p>
          <a:p>
            <a:r>
              <a:rPr lang="en-CA" dirty="0"/>
              <a:t> $ </a:t>
            </a:r>
            <a:r>
              <a:rPr lang="en-CA" dirty="0" err="1"/>
              <a:t>nc</a:t>
            </a:r>
            <a:r>
              <a:rPr lang="en-CA" dirty="0"/>
              <a:t> -v google.com 80</a:t>
            </a:r>
          </a:p>
          <a:p>
            <a:r>
              <a:rPr lang="en-CA" dirty="0"/>
              <a:t>GET index.html HTTP/1.1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11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Netcat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Simple server</a:t>
            </a:r>
          </a:p>
          <a:p>
            <a:pPr marL="0" indent="0">
              <a:buNone/>
            </a:pPr>
            <a:r>
              <a:rPr lang="en-CA" dirty="0"/>
              <a:t>  $ </a:t>
            </a:r>
            <a:r>
              <a:rPr lang="en-CA" dirty="0" err="1"/>
              <a:t>nc</a:t>
            </a:r>
            <a:r>
              <a:rPr lang="en-CA" dirty="0"/>
              <a:t> –l -v 5555</a:t>
            </a:r>
          </a:p>
          <a:p>
            <a:pPr marL="0" indent="0">
              <a:buNone/>
            </a:pPr>
            <a:r>
              <a:rPr lang="en-CA" b="1" dirty="0"/>
              <a:t>Port scanning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$ </a:t>
            </a:r>
            <a:r>
              <a:rPr lang="en-CA" dirty="0" err="1"/>
              <a:t>nc</a:t>
            </a:r>
            <a:r>
              <a:rPr lang="en-CA" dirty="0"/>
              <a:t> –z –v host 1-1000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b="1" dirty="0"/>
              <a:t>Simple echo server </a:t>
            </a:r>
          </a:p>
          <a:p>
            <a:pPr marL="0" indent="0">
              <a:buNone/>
            </a:pPr>
            <a:r>
              <a:rPr lang="en-CA" b="1" dirty="0"/>
              <a:t> </a:t>
            </a:r>
            <a:r>
              <a:rPr lang="en-CA" dirty="0"/>
              <a:t> </a:t>
            </a:r>
            <a:r>
              <a:rPr lang="en-CA" dirty="0"/>
              <a:t>$ </a:t>
            </a:r>
            <a:r>
              <a:rPr lang="en-CA" dirty="0" err="1"/>
              <a:t>nc</a:t>
            </a:r>
            <a:r>
              <a:rPr lang="en-CA" dirty="0"/>
              <a:t> -v -l -p 5555 -c 'while true; do read </a:t>
            </a:r>
            <a:r>
              <a:rPr lang="en-CA" dirty="0" err="1"/>
              <a:t>i</a:t>
            </a:r>
            <a:r>
              <a:rPr lang="en-CA" dirty="0"/>
              <a:t> &amp;&amp; echo [echo] $</a:t>
            </a:r>
            <a:r>
              <a:rPr lang="en-CA" dirty="0" err="1"/>
              <a:t>i</a:t>
            </a:r>
            <a:r>
              <a:rPr lang="en-CA" dirty="0"/>
              <a:t>; done'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8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Sockets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00" t="14215" r="33496"/>
          <a:stretch/>
        </p:blipFill>
        <p:spPr>
          <a:xfrm>
            <a:off x="6478171" y="327969"/>
            <a:ext cx="4677509" cy="5846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178" y="1872343"/>
            <a:ext cx="63572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Sockets are one end of an </a:t>
            </a:r>
            <a:r>
              <a:rPr lang="en-CA" sz="1600" dirty="0" err="1"/>
              <a:t>interprocess</a:t>
            </a:r>
            <a:r>
              <a:rPr lang="en-CA" sz="1600" dirty="0"/>
              <a:t> communication channel</a:t>
            </a:r>
          </a:p>
          <a:p>
            <a:r>
              <a:rPr lang="en-CA" sz="1600" dirty="0"/>
              <a:t>The steps involved in establishing a socket on the </a:t>
            </a:r>
            <a:r>
              <a:rPr lang="en-CA" sz="1600" b="1" dirty="0"/>
              <a:t>client side </a:t>
            </a:r>
            <a:r>
              <a:rPr lang="en-CA" sz="1600" dirty="0"/>
              <a:t>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Create a socket with the socket()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Connect the socket to the address of the server using the connect()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Send and receive data. There are a number of ways to do this, but the simplest is to use the read() and write() system calls.</a:t>
            </a:r>
          </a:p>
          <a:p>
            <a:r>
              <a:rPr lang="en-CA" sz="1600" dirty="0"/>
              <a:t>The steps involved in establishing a socket on the </a:t>
            </a:r>
            <a:r>
              <a:rPr lang="en-CA" sz="1600" b="1" dirty="0"/>
              <a:t>server side </a:t>
            </a:r>
            <a:r>
              <a:rPr lang="en-CA" sz="1600" dirty="0"/>
              <a:t>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Create a socket with the socket()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Bind the socket to an address using the bind() system call. For a server socket on the Internet, an address consists of a port number on the host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Listen for connections with the listen()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Accept a connection with the accept() system call. This call typically blocks until a client connects with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Send and receive data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1178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http://www.programminglogic.com/example-of-client-server-program-in-c-using-sockets-and-tcp/</a:t>
            </a:r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http://www.cs.dartmouth.edu/~campbell/cs60/socketprogramming.html</a:t>
            </a:r>
            <a:endParaRPr lang="en-CA" dirty="0"/>
          </a:p>
          <a:p>
            <a:r>
              <a:rPr lang="en-CA" dirty="0">
                <a:hlinkClick r:id="rId4"/>
              </a:rPr>
              <a:t>http://www.cs.rpi.edu/~moorthy/Courses/os98/Pgms/socket.html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674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576</TotalTime>
  <Words>693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Tutorial 2</vt:lpstr>
      <vt:lpstr>About me</vt:lpstr>
      <vt:lpstr>Useful Linux Commands</vt:lpstr>
      <vt:lpstr>Useful Unix Commands</vt:lpstr>
      <vt:lpstr>Useful Unix Commands</vt:lpstr>
      <vt:lpstr>Netcat</vt:lpstr>
      <vt:lpstr>Netcat</vt:lpstr>
      <vt:lpstr>Sockets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Carlos Carranza</dc:creator>
  <cp:lastModifiedBy>Carlos Carranza</cp:lastModifiedBy>
  <cp:revision>31</cp:revision>
  <dcterms:created xsi:type="dcterms:W3CDTF">2017-01-15T18:51:15Z</dcterms:created>
  <dcterms:modified xsi:type="dcterms:W3CDTF">2017-01-19T02:48:33Z</dcterms:modified>
</cp:coreProperties>
</file>