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D8819-D130-4433-82FE-F08603C03F62}" v="46" dt="2024-04-22T19:36:1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Kailas Rane" userId="d51b40c9-95fe-4d43-9265-4cec93d38ffd" providerId="ADAL" clId="{843D8819-D130-4433-82FE-F08603C03F62}"/>
    <pc:docChg chg="undo custSel addSld modSld">
      <pc:chgData name="Ganesh Kailas Rane" userId="d51b40c9-95fe-4d43-9265-4cec93d38ffd" providerId="ADAL" clId="{843D8819-D130-4433-82FE-F08603C03F62}" dt="2024-04-22T19:36:11.397" v="1907"/>
      <pc:docMkLst>
        <pc:docMk/>
      </pc:docMkLst>
      <pc:sldChg chg="addSp modSp">
        <pc:chgData name="Ganesh Kailas Rane" userId="d51b40c9-95fe-4d43-9265-4cec93d38ffd" providerId="ADAL" clId="{843D8819-D130-4433-82FE-F08603C03F62}" dt="2024-04-22T19:35:54.743" v="1901"/>
        <pc:sldMkLst>
          <pc:docMk/>
          <pc:sldMk cId="4146758136" sldId="256"/>
        </pc:sldMkLst>
        <pc:picChg chg="add mod">
          <ac:chgData name="Ganesh Kailas Rane" userId="d51b40c9-95fe-4d43-9265-4cec93d38ffd" providerId="ADAL" clId="{843D8819-D130-4433-82FE-F08603C03F62}" dt="2024-04-22T19:35:54.743" v="1901"/>
          <ac:picMkLst>
            <pc:docMk/>
            <pc:sldMk cId="4146758136" sldId="256"/>
            <ac:picMk id="2" creationId="{1F921CF8-04C6-BA62-351E-903958EADDB3}"/>
          </ac:picMkLst>
        </pc:picChg>
      </pc:sldChg>
      <pc:sldChg chg="addSp delSp modSp mod">
        <pc:chgData name="Ganesh Kailas Rane" userId="d51b40c9-95fe-4d43-9265-4cec93d38ffd" providerId="ADAL" clId="{843D8819-D130-4433-82FE-F08603C03F62}" dt="2024-04-22T19:35:57.464" v="1902"/>
        <pc:sldMkLst>
          <pc:docMk/>
          <pc:sldMk cId="120067269" sldId="257"/>
        </pc:sldMkLst>
        <pc:spChg chg="del">
          <ac:chgData name="Ganesh Kailas Rane" userId="d51b40c9-95fe-4d43-9265-4cec93d38ffd" providerId="ADAL" clId="{843D8819-D130-4433-82FE-F08603C03F62}" dt="2024-04-22T13:51:49.466" v="1" actId="478"/>
          <ac:spMkLst>
            <pc:docMk/>
            <pc:sldMk cId="120067269" sldId="257"/>
            <ac:spMk id="2" creationId="{4F40B63D-8B2A-21FD-348A-7F693A3AB08A}"/>
          </ac:spMkLst>
        </pc:spChg>
        <pc:spChg chg="del">
          <ac:chgData name="Ganesh Kailas Rane" userId="d51b40c9-95fe-4d43-9265-4cec93d38ffd" providerId="ADAL" clId="{843D8819-D130-4433-82FE-F08603C03F62}" dt="2024-04-22T13:51:46.664" v="0" actId="478"/>
          <ac:spMkLst>
            <pc:docMk/>
            <pc:sldMk cId="120067269" sldId="257"/>
            <ac:spMk id="3" creationId="{0FE03A8E-CE8C-62EF-9BD6-ECD146BB7580}"/>
          </ac:spMkLst>
        </pc:spChg>
        <pc:spChg chg="add mod">
          <ac:chgData name="Ganesh Kailas Rane" userId="d51b40c9-95fe-4d43-9265-4cec93d38ffd" providerId="ADAL" clId="{843D8819-D130-4433-82FE-F08603C03F62}" dt="2024-04-22T14:45:59.698" v="10" actId="14100"/>
          <ac:spMkLst>
            <pc:docMk/>
            <pc:sldMk cId="120067269" sldId="257"/>
            <ac:spMk id="6" creationId="{49848AC5-4DE0-DD2F-2696-A8BF8BFD6E61}"/>
          </ac:spMkLst>
        </pc:spChg>
        <pc:spChg chg="add mod">
          <ac:chgData name="Ganesh Kailas Rane" userId="d51b40c9-95fe-4d43-9265-4cec93d38ffd" providerId="ADAL" clId="{843D8819-D130-4433-82FE-F08603C03F62}" dt="2024-04-22T15:16:53.329" v="1125" actId="13926"/>
          <ac:spMkLst>
            <pc:docMk/>
            <pc:sldMk cId="120067269" sldId="257"/>
            <ac:spMk id="7" creationId="{252CBE14-9D8B-C166-E135-1F5FC0FE9468}"/>
          </ac:spMkLst>
        </pc:spChg>
        <pc:graphicFrameChg chg="add del modGraphic">
          <ac:chgData name="Ganesh Kailas Rane" userId="d51b40c9-95fe-4d43-9265-4cec93d38ffd" providerId="ADAL" clId="{843D8819-D130-4433-82FE-F08603C03F62}" dt="2024-04-22T14:45:44.286" v="3" actId="478"/>
          <ac:graphicFrameMkLst>
            <pc:docMk/>
            <pc:sldMk cId="120067269" sldId="257"/>
            <ac:graphicFrameMk id="5" creationId="{873C7B40-7CDD-0F5D-424C-7BDB1693EA3F}"/>
          </ac:graphicFrameMkLst>
        </pc:graphicFrameChg>
        <pc:picChg chg="add mod">
          <ac:chgData name="Ganesh Kailas Rane" userId="d51b40c9-95fe-4d43-9265-4cec93d38ffd" providerId="ADAL" clId="{843D8819-D130-4433-82FE-F08603C03F62}" dt="2024-04-22T19:35:57.464" v="1902"/>
          <ac:picMkLst>
            <pc:docMk/>
            <pc:sldMk cId="120067269" sldId="257"/>
            <ac:picMk id="8" creationId="{9F78C9C3-3602-59EB-686E-C2F20E15BB45}"/>
          </ac:picMkLst>
        </pc:picChg>
      </pc:sldChg>
      <pc:sldChg chg="addSp delSp modSp add mod">
        <pc:chgData name="Ganesh Kailas Rane" userId="d51b40c9-95fe-4d43-9265-4cec93d38ffd" providerId="ADAL" clId="{843D8819-D130-4433-82FE-F08603C03F62}" dt="2024-04-22T19:35:59.576" v="1903"/>
        <pc:sldMkLst>
          <pc:docMk/>
          <pc:sldMk cId="875623461" sldId="258"/>
        </pc:sldMkLst>
        <pc:spChg chg="del">
          <ac:chgData name="Ganesh Kailas Rane" userId="d51b40c9-95fe-4d43-9265-4cec93d38ffd" providerId="ADAL" clId="{843D8819-D130-4433-82FE-F08603C03F62}" dt="2024-04-22T15:04:54.794" v="864" actId="478"/>
          <ac:spMkLst>
            <pc:docMk/>
            <pc:sldMk cId="875623461" sldId="258"/>
            <ac:spMk id="7" creationId="{252CBE14-9D8B-C166-E135-1F5FC0FE9468}"/>
          </ac:spMkLst>
        </pc:spChg>
        <pc:picChg chg="add mod">
          <ac:chgData name="Ganesh Kailas Rane" userId="d51b40c9-95fe-4d43-9265-4cec93d38ffd" providerId="ADAL" clId="{843D8819-D130-4433-82FE-F08603C03F62}" dt="2024-04-22T19:35:59.576" v="1903"/>
          <ac:picMkLst>
            <pc:docMk/>
            <pc:sldMk cId="875623461" sldId="258"/>
            <ac:picMk id="2" creationId="{F4DF7DE1-1548-17C0-26BA-85AED2833D64}"/>
          </ac:picMkLst>
        </pc:picChg>
        <pc:picChg chg="add mod">
          <ac:chgData name="Ganesh Kailas Rane" userId="d51b40c9-95fe-4d43-9265-4cec93d38ffd" providerId="ADAL" clId="{843D8819-D130-4433-82FE-F08603C03F62}" dt="2024-04-22T15:05:15.394" v="869" actId="14100"/>
          <ac:picMkLst>
            <pc:docMk/>
            <pc:sldMk cId="875623461" sldId="258"/>
            <ac:picMk id="1026" creationId="{C12031DC-F80B-E16E-02E8-4F9AB811C3F6}"/>
          </ac:picMkLst>
        </pc:picChg>
      </pc:sldChg>
      <pc:sldChg chg="addSp delSp modSp add mod">
        <pc:chgData name="Ganesh Kailas Rane" userId="d51b40c9-95fe-4d43-9265-4cec93d38ffd" providerId="ADAL" clId="{843D8819-D130-4433-82FE-F08603C03F62}" dt="2024-04-22T19:36:01.919" v="1904"/>
        <pc:sldMkLst>
          <pc:docMk/>
          <pc:sldMk cId="2031517858" sldId="259"/>
        </pc:sldMkLst>
        <pc:spChg chg="add mod">
          <ac:chgData name="Ganesh Kailas Rane" userId="d51b40c9-95fe-4d43-9265-4cec93d38ffd" providerId="ADAL" clId="{843D8819-D130-4433-82FE-F08603C03F62}" dt="2024-04-22T18:32:55.899" v="1287" actId="12"/>
          <ac:spMkLst>
            <pc:docMk/>
            <pc:sldMk cId="2031517858" sldId="259"/>
            <ac:spMk id="2" creationId="{81EC4377-BC84-B1D8-442B-718406DFE1E0}"/>
          </ac:spMkLst>
        </pc:spChg>
        <pc:spChg chg="add">
          <ac:chgData name="Ganesh Kailas Rane" userId="d51b40c9-95fe-4d43-9265-4cec93d38ffd" providerId="ADAL" clId="{843D8819-D130-4433-82FE-F08603C03F62}" dt="2024-04-22T18:30:15.607" v="1204"/>
          <ac:spMkLst>
            <pc:docMk/>
            <pc:sldMk cId="2031517858" sldId="259"/>
            <ac:spMk id="3" creationId="{7894FA29-EC4A-8B44-3A29-AED1719DD3C3}"/>
          </ac:spMkLst>
        </pc:spChg>
        <pc:spChg chg="add mod">
          <ac:chgData name="Ganesh Kailas Rane" userId="d51b40c9-95fe-4d43-9265-4cec93d38ffd" providerId="ADAL" clId="{843D8819-D130-4433-82FE-F08603C03F62}" dt="2024-04-22T18:30:27.057" v="1206"/>
          <ac:spMkLst>
            <pc:docMk/>
            <pc:sldMk cId="2031517858" sldId="259"/>
            <ac:spMk id="4" creationId="{FD5AFB62-3E5F-AD47-319A-77E6AD2DBC6E}"/>
          </ac:spMkLst>
        </pc:spChg>
        <pc:spChg chg="add">
          <ac:chgData name="Ganesh Kailas Rane" userId="d51b40c9-95fe-4d43-9265-4cec93d38ffd" providerId="ADAL" clId="{843D8819-D130-4433-82FE-F08603C03F62}" dt="2024-04-22T18:30:32.947" v="1207"/>
          <ac:spMkLst>
            <pc:docMk/>
            <pc:sldMk cId="2031517858" sldId="259"/>
            <ac:spMk id="5" creationId="{0B44DEA6-23E1-7674-F25B-241EF146F0BD}"/>
          </ac:spMkLst>
        </pc:spChg>
        <pc:spChg chg="mod">
          <ac:chgData name="Ganesh Kailas Rane" userId="d51b40c9-95fe-4d43-9265-4cec93d38ffd" providerId="ADAL" clId="{843D8819-D130-4433-82FE-F08603C03F62}" dt="2024-04-22T18:34:09.112" v="1305" actId="20577"/>
          <ac:spMkLst>
            <pc:docMk/>
            <pc:sldMk cId="2031517858" sldId="259"/>
            <ac:spMk id="6" creationId="{49848AC5-4DE0-DD2F-2696-A8BF8BFD6E61}"/>
          </ac:spMkLst>
        </pc:spChg>
        <pc:spChg chg="add del mod">
          <ac:chgData name="Ganesh Kailas Rane" userId="d51b40c9-95fe-4d43-9265-4cec93d38ffd" providerId="ADAL" clId="{843D8819-D130-4433-82FE-F08603C03F62}" dt="2024-04-22T18:31:35.650" v="1229" actId="478"/>
          <ac:spMkLst>
            <pc:docMk/>
            <pc:sldMk cId="2031517858" sldId="259"/>
            <ac:spMk id="7" creationId="{E12DC146-059A-5BF9-9C31-D056FE59F18D}"/>
          </ac:spMkLst>
        </pc:spChg>
        <pc:spChg chg="add del mod">
          <ac:chgData name="Ganesh Kailas Rane" userId="d51b40c9-95fe-4d43-9265-4cec93d38ffd" providerId="ADAL" clId="{843D8819-D130-4433-82FE-F08603C03F62}" dt="2024-04-22T18:31:39.392" v="1230" actId="478"/>
          <ac:spMkLst>
            <pc:docMk/>
            <pc:sldMk cId="2031517858" sldId="259"/>
            <ac:spMk id="8" creationId="{BFBDE0E1-C954-6DBE-4B2F-5471FA084F98}"/>
          </ac:spMkLst>
        </pc:spChg>
        <pc:picChg chg="add mod">
          <ac:chgData name="Ganesh Kailas Rane" userId="d51b40c9-95fe-4d43-9265-4cec93d38ffd" providerId="ADAL" clId="{843D8819-D130-4433-82FE-F08603C03F62}" dt="2024-04-22T19:36:01.919" v="1904"/>
          <ac:picMkLst>
            <pc:docMk/>
            <pc:sldMk cId="2031517858" sldId="259"/>
            <ac:picMk id="9" creationId="{2CEA9C4B-FC2E-4E5B-3DE1-9D65471D4F23}"/>
          </ac:picMkLst>
        </pc:picChg>
        <pc:picChg chg="del">
          <ac:chgData name="Ganesh Kailas Rane" userId="d51b40c9-95fe-4d43-9265-4cec93d38ffd" providerId="ADAL" clId="{843D8819-D130-4433-82FE-F08603C03F62}" dt="2024-04-22T15:06:07.875" v="871" actId="478"/>
          <ac:picMkLst>
            <pc:docMk/>
            <pc:sldMk cId="2031517858" sldId="259"/>
            <ac:picMk id="1026" creationId="{C12031DC-F80B-E16E-02E8-4F9AB811C3F6}"/>
          </ac:picMkLst>
        </pc:picChg>
      </pc:sldChg>
      <pc:sldChg chg="addSp modSp add mod">
        <pc:chgData name="Ganesh Kailas Rane" userId="d51b40c9-95fe-4d43-9265-4cec93d38ffd" providerId="ADAL" clId="{843D8819-D130-4433-82FE-F08603C03F62}" dt="2024-04-22T19:36:03.957" v="1905"/>
        <pc:sldMkLst>
          <pc:docMk/>
          <pc:sldMk cId="3783661061" sldId="260"/>
        </pc:sldMkLst>
        <pc:spChg chg="mod">
          <ac:chgData name="Ganesh Kailas Rane" userId="d51b40c9-95fe-4d43-9265-4cec93d38ffd" providerId="ADAL" clId="{843D8819-D130-4433-82FE-F08603C03F62}" dt="2024-04-22T19:11:37.363" v="1519" actId="1076"/>
          <ac:spMkLst>
            <pc:docMk/>
            <pc:sldMk cId="3783661061" sldId="260"/>
            <ac:spMk id="2" creationId="{81EC4377-BC84-B1D8-442B-718406DFE1E0}"/>
          </ac:spMkLst>
        </pc:spChg>
        <pc:spChg chg="add">
          <ac:chgData name="Ganesh Kailas Rane" userId="d51b40c9-95fe-4d43-9265-4cec93d38ffd" providerId="ADAL" clId="{843D8819-D130-4433-82FE-F08603C03F62}" dt="2024-04-22T18:59:02.295" v="1393"/>
          <ac:spMkLst>
            <pc:docMk/>
            <pc:sldMk cId="3783661061" sldId="260"/>
            <ac:spMk id="3" creationId="{BCBAE6C1-9EE7-2094-2337-887A5F2B5FBF}"/>
          </ac:spMkLst>
        </pc:spChg>
        <pc:spChg chg="add">
          <ac:chgData name="Ganesh Kailas Rane" userId="d51b40c9-95fe-4d43-9265-4cec93d38ffd" providerId="ADAL" clId="{843D8819-D130-4433-82FE-F08603C03F62}" dt="2024-04-22T18:59:16.972" v="1394"/>
          <ac:spMkLst>
            <pc:docMk/>
            <pc:sldMk cId="3783661061" sldId="260"/>
            <ac:spMk id="4" creationId="{BE36662F-C2B8-F25D-A168-696D5F2B32DA}"/>
          </ac:spMkLst>
        </pc:spChg>
        <pc:spChg chg="add mod">
          <ac:chgData name="Ganesh Kailas Rane" userId="d51b40c9-95fe-4d43-9265-4cec93d38ffd" providerId="ADAL" clId="{843D8819-D130-4433-82FE-F08603C03F62}" dt="2024-04-22T18:59:37.187" v="1396"/>
          <ac:spMkLst>
            <pc:docMk/>
            <pc:sldMk cId="3783661061" sldId="260"/>
            <ac:spMk id="5" creationId="{C9ACE841-B773-1249-FFE7-FB67620184F0}"/>
          </ac:spMkLst>
        </pc:spChg>
        <pc:spChg chg="mod">
          <ac:chgData name="Ganesh Kailas Rane" userId="d51b40c9-95fe-4d43-9265-4cec93d38ffd" providerId="ADAL" clId="{843D8819-D130-4433-82FE-F08603C03F62}" dt="2024-04-22T18:40:47.022" v="1319" actId="20577"/>
          <ac:spMkLst>
            <pc:docMk/>
            <pc:sldMk cId="3783661061" sldId="260"/>
            <ac:spMk id="6" creationId="{49848AC5-4DE0-DD2F-2696-A8BF8BFD6E61}"/>
          </ac:spMkLst>
        </pc:spChg>
        <pc:spChg chg="add">
          <ac:chgData name="Ganesh Kailas Rane" userId="d51b40c9-95fe-4d43-9265-4cec93d38ffd" providerId="ADAL" clId="{843D8819-D130-4433-82FE-F08603C03F62}" dt="2024-04-22T19:05:56.475" v="1455"/>
          <ac:spMkLst>
            <pc:docMk/>
            <pc:sldMk cId="3783661061" sldId="260"/>
            <ac:spMk id="7" creationId="{55CFE93F-9286-A66D-97A2-6C3E8F80A43D}"/>
          </ac:spMkLst>
        </pc:spChg>
        <pc:spChg chg="add">
          <ac:chgData name="Ganesh Kailas Rane" userId="d51b40c9-95fe-4d43-9265-4cec93d38ffd" providerId="ADAL" clId="{843D8819-D130-4433-82FE-F08603C03F62}" dt="2024-04-22T19:06:35.497" v="1459"/>
          <ac:spMkLst>
            <pc:docMk/>
            <pc:sldMk cId="3783661061" sldId="260"/>
            <ac:spMk id="8" creationId="{666F4DFC-7143-E005-BF1C-61DCBB40AAF0}"/>
          </ac:spMkLst>
        </pc:spChg>
        <pc:spChg chg="add">
          <ac:chgData name="Ganesh Kailas Rane" userId="d51b40c9-95fe-4d43-9265-4cec93d38ffd" providerId="ADAL" clId="{843D8819-D130-4433-82FE-F08603C03F62}" dt="2024-04-22T19:08:21.111" v="1462"/>
          <ac:spMkLst>
            <pc:docMk/>
            <pc:sldMk cId="3783661061" sldId="260"/>
            <ac:spMk id="9" creationId="{C1875AE9-F07B-4AF0-73E2-7ED3FBBDAD3A}"/>
          </ac:spMkLst>
        </pc:spChg>
        <pc:picChg chg="add mod">
          <ac:chgData name="Ganesh Kailas Rane" userId="d51b40c9-95fe-4d43-9265-4cec93d38ffd" providerId="ADAL" clId="{843D8819-D130-4433-82FE-F08603C03F62}" dt="2024-04-22T19:36:03.957" v="1905"/>
          <ac:picMkLst>
            <pc:docMk/>
            <pc:sldMk cId="3783661061" sldId="260"/>
            <ac:picMk id="10" creationId="{A8436E9C-D0A2-37ED-77AF-E55AEE7FE394}"/>
          </ac:picMkLst>
        </pc:picChg>
      </pc:sldChg>
      <pc:sldChg chg="addSp modSp add mod">
        <pc:chgData name="Ganesh Kailas Rane" userId="d51b40c9-95fe-4d43-9265-4cec93d38ffd" providerId="ADAL" clId="{843D8819-D130-4433-82FE-F08603C03F62}" dt="2024-04-22T19:36:05.912" v="1906"/>
        <pc:sldMkLst>
          <pc:docMk/>
          <pc:sldMk cId="2770627110" sldId="261"/>
        </pc:sldMkLst>
        <pc:spChg chg="mod">
          <ac:chgData name="Ganesh Kailas Rane" userId="d51b40c9-95fe-4d43-9265-4cec93d38ffd" providerId="ADAL" clId="{843D8819-D130-4433-82FE-F08603C03F62}" dt="2024-04-22T19:23:33.766" v="1643" actId="20577"/>
          <ac:spMkLst>
            <pc:docMk/>
            <pc:sldMk cId="2770627110" sldId="261"/>
            <ac:spMk id="2" creationId="{81EC4377-BC84-B1D8-442B-718406DFE1E0}"/>
          </ac:spMkLst>
        </pc:spChg>
        <pc:spChg chg="add">
          <ac:chgData name="Ganesh Kailas Rane" userId="d51b40c9-95fe-4d43-9265-4cec93d38ffd" providerId="ADAL" clId="{843D8819-D130-4433-82FE-F08603C03F62}" dt="2024-04-22T19:17:47.106" v="1576"/>
          <ac:spMkLst>
            <pc:docMk/>
            <pc:sldMk cId="2770627110" sldId="261"/>
            <ac:spMk id="3" creationId="{529E61BF-409C-0254-7849-DEBF8E268E6D}"/>
          </ac:spMkLst>
        </pc:spChg>
        <pc:spChg chg="add">
          <ac:chgData name="Ganesh Kailas Rane" userId="d51b40c9-95fe-4d43-9265-4cec93d38ffd" providerId="ADAL" clId="{843D8819-D130-4433-82FE-F08603C03F62}" dt="2024-04-22T19:22:11.267" v="1610"/>
          <ac:spMkLst>
            <pc:docMk/>
            <pc:sldMk cId="2770627110" sldId="261"/>
            <ac:spMk id="4" creationId="{1C1DDF51-47F6-6067-9437-A3CDC1606DE7}"/>
          </ac:spMkLst>
        </pc:spChg>
        <pc:spChg chg="mod">
          <ac:chgData name="Ganesh Kailas Rane" userId="d51b40c9-95fe-4d43-9265-4cec93d38ffd" providerId="ADAL" clId="{843D8819-D130-4433-82FE-F08603C03F62}" dt="2024-04-22T19:12:44.791" v="1540" actId="20577"/>
          <ac:spMkLst>
            <pc:docMk/>
            <pc:sldMk cId="2770627110" sldId="261"/>
            <ac:spMk id="6" creationId="{49848AC5-4DE0-DD2F-2696-A8BF8BFD6E61}"/>
          </ac:spMkLst>
        </pc:spChg>
        <pc:picChg chg="add mod">
          <ac:chgData name="Ganesh Kailas Rane" userId="d51b40c9-95fe-4d43-9265-4cec93d38ffd" providerId="ADAL" clId="{843D8819-D130-4433-82FE-F08603C03F62}" dt="2024-04-22T19:36:05.912" v="1906"/>
          <ac:picMkLst>
            <pc:docMk/>
            <pc:sldMk cId="2770627110" sldId="261"/>
            <ac:picMk id="5" creationId="{A363EC10-77EC-615F-3B4C-D1EDE1871A7D}"/>
          </ac:picMkLst>
        </pc:picChg>
      </pc:sldChg>
      <pc:sldChg chg="addSp modSp add mod">
        <pc:chgData name="Ganesh Kailas Rane" userId="d51b40c9-95fe-4d43-9265-4cec93d38ffd" providerId="ADAL" clId="{843D8819-D130-4433-82FE-F08603C03F62}" dt="2024-04-22T19:36:11.397" v="1907"/>
        <pc:sldMkLst>
          <pc:docMk/>
          <pc:sldMk cId="2819729279" sldId="262"/>
        </pc:sldMkLst>
        <pc:spChg chg="mod">
          <ac:chgData name="Ganesh Kailas Rane" userId="d51b40c9-95fe-4d43-9265-4cec93d38ffd" providerId="ADAL" clId="{843D8819-D130-4433-82FE-F08603C03F62}" dt="2024-04-22T19:29:55.828" v="1900" actId="313"/>
          <ac:spMkLst>
            <pc:docMk/>
            <pc:sldMk cId="2819729279" sldId="262"/>
            <ac:spMk id="2" creationId="{81EC4377-BC84-B1D8-442B-718406DFE1E0}"/>
          </ac:spMkLst>
        </pc:spChg>
        <pc:spChg chg="mod">
          <ac:chgData name="Ganesh Kailas Rane" userId="d51b40c9-95fe-4d43-9265-4cec93d38ffd" providerId="ADAL" clId="{843D8819-D130-4433-82FE-F08603C03F62}" dt="2024-04-22T19:24:46.272" v="1689" actId="20577"/>
          <ac:spMkLst>
            <pc:docMk/>
            <pc:sldMk cId="2819729279" sldId="262"/>
            <ac:spMk id="6" creationId="{49848AC5-4DE0-DD2F-2696-A8BF8BFD6E61}"/>
          </ac:spMkLst>
        </pc:spChg>
        <pc:picChg chg="add mod">
          <ac:chgData name="Ganesh Kailas Rane" userId="d51b40c9-95fe-4d43-9265-4cec93d38ffd" providerId="ADAL" clId="{843D8819-D130-4433-82FE-F08603C03F62}" dt="2024-04-22T19:36:11.397" v="1907"/>
          <ac:picMkLst>
            <pc:docMk/>
            <pc:sldMk cId="2819729279" sldId="262"/>
            <ac:picMk id="3" creationId="{42749E7B-DC8B-989C-25E9-51545600E3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28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09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5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FDC2-CCD6-479D-8C90-3ECA0130A49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77E85-A5E6-4578-B8DE-BE6F47A8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A63D8F-30AB-315B-ABDD-F68A09EBD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004" y="1515219"/>
            <a:ext cx="8454813" cy="18415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F3A8A-7FDA-4C0E-942B-C78B35F84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78396"/>
            <a:ext cx="1250604" cy="1250604"/>
          </a:xfrm>
          <a:prstGeom prst="rect">
            <a:avLst/>
          </a:prstGeom>
        </p:spPr>
      </p:pic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1F921CF8-04C6-BA62-351E-903958EA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48AC5-4DE0-DD2F-2696-A8BF8BFD6E61}"/>
              </a:ext>
            </a:extLst>
          </p:cNvPr>
          <p:cNvSpPr txBox="1">
            <a:spLocks/>
          </p:cNvSpPr>
          <p:nvPr/>
        </p:nvSpPr>
        <p:spPr>
          <a:xfrm>
            <a:off x="1318337" y="185953"/>
            <a:ext cx="8454813" cy="6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Navigation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BE14-9D8B-C166-E135-1F5FC0FE9468}"/>
              </a:ext>
            </a:extLst>
          </p:cNvPr>
          <p:cNvSpPr txBox="1"/>
          <p:nvPr/>
        </p:nvSpPr>
        <p:spPr>
          <a:xfrm>
            <a:off x="635000" y="812686"/>
            <a:ext cx="10066867" cy="585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SAPUI5 provides routing and navigation capabilities which allows user to navigate between various pages and views.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SAPUI5 offers hash-based navigation, which allows you to build single-page apps where the navigation is done by changing the hash.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routing involves determining which views or pages should be displayed in response to the specific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can be used for,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navigation to different views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enable bookmark and deep links to page inside the app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pass the data via the hash to application logic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SAPUI5, the Router class is used to control routing and navigation. The responsibility of the Router class is to parse the URL, match it to a route, load the corresponding view, and then show 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SAPUI5, navigation and routing is implemented using a “router” to forward the hash change and the data in the hash to one or more views of the app.</a:t>
            </a:r>
            <a:endParaRPr lang="en-US" dirty="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9F78C9C3-3602-59EB-686E-C2F20E15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48AC5-4DE0-DD2F-2696-A8BF8BFD6E61}"/>
              </a:ext>
            </a:extLst>
          </p:cNvPr>
          <p:cNvSpPr txBox="1">
            <a:spLocks/>
          </p:cNvSpPr>
          <p:nvPr/>
        </p:nvSpPr>
        <p:spPr>
          <a:xfrm>
            <a:off x="1318337" y="185953"/>
            <a:ext cx="8454813" cy="6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Navigation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031DC-F80B-E16E-02E8-4F9AB811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913872"/>
            <a:ext cx="10420879" cy="56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F4DF7DE1-1548-17C0-26BA-85AED2833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2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48AC5-4DE0-DD2F-2696-A8BF8BFD6E61}"/>
              </a:ext>
            </a:extLst>
          </p:cNvPr>
          <p:cNvSpPr txBox="1">
            <a:spLocks/>
          </p:cNvSpPr>
          <p:nvPr/>
        </p:nvSpPr>
        <p:spPr>
          <a:xfrm>
            <a:off x="1318337" y="185953"/>
            <a:ext cx="8454813" cy="6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Terms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C4377-BC84-B1D8-442B-718406DFE1E0}"/>
              </a:ext>
            </a:extLst>
          </p:cNvPr>
          <p:cNvSpPr txBox="1"/>
          <p:nvPr/>
        </p:nvSpPr>
        <p:spPr>
          <a:xfrm>
            <a:off x="389467" y="1041400"/>
            <a:ext cx="101938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notify your application that the hash has changed to a certain value. It is a array that contains the individual routes.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where a view or a component is loaded and where the view or component is shown on the UI.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: 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whether there is a route with a matching pattern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matching route is taken, and the corresponding target view is called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1</a:t>
            </a:r>
            <a:r>
              <a:rPr lang="en-US" baseline="300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matching pattern is always a empty string which refers to a default route.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following kinds of patterns: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Hard-coded pattern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 - product/settings</a:t>
            </a:r>
            <a:endParaRPr lang="en-US" dirty="0">
              <a:solidFill>
                <a:srgbClr val="1D2D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with mandatory parameter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Ex- product/{id}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with optional </a:t>
            </a:r>
            <a:r>
              <a:rPr lang="en-US" b="1" i="0" dirty="0" err="1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:product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/{id}/detail/: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detailId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1D2D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with query parameter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(product/{?query}) or optional {product/:?query:}</a:t>
            </a:r>
            <a:endParaRPr lang="en-US" dirty="0">
              <a:solidFill>
                <a:srgbClr val="1D2D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72" panose="020B0503030000000003" pitchFamily="34" charset="0"/>
            </a:endParaRPr>
          </a:p>
          <a:p>
            <a:endParaRPr lang="en-US" dirty="0">
              <a:solidFill>
                <a:srgbClr val="1D2D3E"/>
              </a:solidFill>
              <a:highlight>
                <a:srgbClr val="F5F6F7"/>
              </a:highlight>
              <a:latin typeface="72" panose="020B0503030000000003" pitchFamily="34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2CEA9C4B-FC2E-4E5B-3DE1-9D65471D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48AC5-4DE0-DD2F-2696-A8BF8BFD6E61}"/>
              </a:ext>
            </a:extLst>
          </p:cNvPr>
          <p:cNvSpPr txBox="1">
            <a:spLocks/>
          </p:cNvSpPr>
          <p:nvPr/>
        </p:nvSpPr>
        <p:spPr>
          <a:xfrm>
            <a:off x="1318337" y="185953"/>
            <a:ext cx="8454813" cy="6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C4377-BC84-B1D8-442B-718406DFE1E0}"/>
              </a:ext>
            </a:extLst>
          </p:cNvPr>
          <p:cNvSpPr txBox="1"/>
          <p:nvPr/>
        </p:nvSpPr>
        <p:spPr>
          <a:xfrm>
            <a:off x="516543" y="1032233"/>
            <a:ext cx="10193867" cy="56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configuration consist of routes, targets and config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section contains the global router configuration and default values that apply for all routes and targets.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routerClass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which router is used.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defines whether targets are loaded asynchronously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viewpath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controlId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route defines a name, a pattern, and optionally one or more targets to which to navigate when the route has been matched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route (unique within one router instance)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pattern as hash part of the URL that matches the route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navigation target as defined in the targets section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: 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target defines the view or component that is displayed. The target definition can contain the following parameters: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viewType</a:t>
            </a:r>
            <a:r>
              <a:rPr lang="en-US" sz="14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 XML) which is valid only when the type is set to "View"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of the view or component instance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clearAggregation</a:t>
            </a:r>
            <a:r>
              <a:rPr lang="en-US" sz="14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specifies whether the aggregation should be cleared before adding the new view instance.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defines how the transition happens; you can choose between slide (default), flip, fade, and show.</a:t>
            </a:r>
            <a:endParaRPr lang="en-US" sz="1400" b="0" i="0" dirty="0">
              <a:solidFill>
                <a:srgbClr val="1D2D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A8436E9C-D0A2-37ED-77AF-E55AEE7F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48AC5-4DE0-DD2F-2696-A8BF8BFD6E61}"/>
              </a:ext>
            </a:extLst>
          </p:cNvPr>
          <p:cNvSpPr txBox="1">
            <a:spLocks/>
          </p:cNvSpPr>
          <p:nvPr/>
        </p:nvSpPr>
        <p:spPr>
          <a:xfrm>
            <a:off x="1318337" y="185953"/>
            <a:ext cx="8454813" cy="6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C4377-BC84-B1D8-442B-718406DFE1E0}"/>
              </a:ext>
            </a:extLst>
          </p:cNvPr>
          <p:cNvSpPr txBox="1"/>
          <p:nvPr/>
        </p:nvSpPr>
        <p:spPr>
          <a:xfrm>
            <a:off x="516543" y="1032233"/>
            <a:ext cx="10193867" cy="516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6B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SAPUI5 provides a method and events for navigation.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: 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navigate to the given route and fill the hash with the corresponding data. If the route contains a target, the target is displayed.</a:t>
            </a:r>
          </a:p>
          <a:p>
            <a:pPr lvl="1">
              <a:lnSpc>
                <a:spcPct val="150000"/>
              </a:lnSpc>
            </a:pPr>
            <a:r>
              <a:rPr lang="en-US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oRouter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0" i="0" dirty="0" err="1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getOwnerComponent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0" i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getRouter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oRouter.</a:t>
            </a:r>
            <a:r>
              <a:rPr lang="en-US" sz="1600" b="0" i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navTo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"product"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"5"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"3"</a:t>
            </a:r>
            <a:r>
              <a:rPr lang="en-US" sz="1600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Events: 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routePatternMatched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is fired if a pattern of any route in the routing configuration 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matched.</a:t>
            </a:r>
            <a:r>
              <a:rPr lang="en-US" b="0" i="0" dirty="0">
                <a:solidFill>
                  <a:srgbClr val="1D2D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events have the following parameters: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1D2D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route that has been matched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that are part of the route, mainly the parameters of the hash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of the route The methods </a:t>
            </a:r>
            <a:r>
              <a:rPr lang="en-US" sz="1600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attachRouteMatched</a:t>
            </a: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attachMatched</a:t>
            </a: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attach an event listener to these events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</a:t>
            </a:r>
            <a:r>
              <a:rPr lang="en-US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attachRouteMatched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attach an event listener to these events.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A363EC10-77EC-615F-3B4C-D1EDE187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48AC5-4DE0-DD2F-2696-A8BF8BFD6E61}"/>
              </a:ext>
            </a:extLst>
          </p:cNvPr>
          <p:cNvSpPr txBox="1">
            <a:spLocks/>
          </p:cNvSpPr>
          <p:nvPr/>
        </p:nvSpPr>
        <p:spPr>
          <a:xfrm>
            <a:off x="1318337" y="185953"/>
            <a:ext cx="8454813" cy="6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and Accessing Instance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C4377-BC84-B1D8-442B-718406DFE1E0}"/>
              </a:ext>
            </a:extLst>
          </p:cNvPr>
          <p:cNvSpPr txBox="1"/>
          <p:nvPr/>
        </p:nvSpPr>
        <p:spPr>
          <a:xfrm>
            <a:off x="516543" y="1032233"/>
            <a:ext cx="10193867" cy="816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router can be initialized in component.js file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latin typeface="Menlo"/>
              </a:rPr>
              <a:t>   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init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00FF"/>
                </a:solidFill>
                <a:effectLst/>
                <a:latin typeface="Menlo"/>
              </a:rPr>
              <a:t>function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D2D3E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{ ...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// call the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init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function of the parent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latin typeface="Menlo"/>
              </a:rPr>
              <a:t>	  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Menlo"/>
              </a:rPr>
              <a:t>UIComponent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enlo"/>
              </a:rPr>
              <a:t>prototype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.init.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Menlo"/>
              </a:rPr>
              <a:t>apply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this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arguments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D2D3E"/>
                </a:solidFill>
                <a:latin typeface="Menlo"/>
              </a:rPr>
              <a:t>	 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// this component should automatically initialize the router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D2D3E"/>
                </a:solidFill>
                <a:latin typeface="Menlo"/>
              </a:rPr>
              <a:t>	</a:t>
            </a:r>
            <a:r>
              <a:rPr lang="en-US" b="1" i="1" dirty="0" err="1">
                <a:solidFill>
                  <a:srgbClr val="008000"/>
                </a:solidFill>
                <a:effectLst/>
                <a:latin typeface="Menlo"/>
              </a:rPr>
              <a:t>this</a:t>
            </a:r>
            <a:r>
              <a:rPr lang="en-US" b="1" i="1" dirty="0" err="1">
                <a:solidFill>
                  <a:srgbClr val="1D2D3E"/>
                </a:solidFill>
                <a:effectLst/>
                <a:latin typeface="Menlo"/>
              </a:rPr>
              <a:t>.</a:t>
            </a:r>
            <a:r>
              <a:rPr lang="en-US" b="1" i="1" dirty="0" err="1">
                <a:solidFill>
                  <a:srgbClr val="A31515"/>
                </a:solidFill>
                <a:effectLst/>
                <a:latin typeface="Menlo"/>
              </a:rPr>
              <a:t>getRouter</a:t>
            </a:r>
            <a:r>
              <a:rPr lang="en-US" b="1" i="1" dirty="0">
                <a:solidFill>
                  <a:srgbClr val="1D2D3E"/>
                </a:solidFill>
                <a:effectLst/>
                <a:latin typeface="Menlo"/>
              </a:rPr>
              <a:t>().</a:t>
            </a:r>
            <a:r>
              <a:rPr lang="en-US" b="1" i="1" dirty="0">
                <a:solidFill>
                  <a:srgbClr val="A31515"/>
                </a:solidFill>
                <a:effectLst/>
                <a:latin typeface="Menlo"/>
              </a:rPr>
              <a:t>initialize</a:t>
            </a:r>
            <a:r>
              <a:rPr lang="en-US" b="1" i="1" dirty="0">
                <a:solidFill>
                  <a:srgbClr val="1D2D3E"/>
                </a:solidFill>
                <a:effectLst/>
                <a:latin typeface="Menlo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D2D3E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... }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access the router and to use its functions.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FF"/>
                </a:solidFill>
                <a:effectLst/>
                <a:latin typeface="Menlo"/>
              </a:rPr>
              <a:t>var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oRouter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sap.ui.core.UIComponent.getRouterFor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Menlo"/>
              </a:rPr>
              <a:t>this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or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FF"/>
                </a:solidFill>
                <a:effectLst/>
                <a:latin typeface="Menlo"/>
              </a:rPr>
              <a:t>var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oRouter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enlo"/>
              </a:rPr>
              <a:t>this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.getRouter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();</a:t>
            </a:r>
            <a:endParaRPr lang="en-US" b="0" i="0" dirty="0">
              <a:solidFill>
                <a:srgbClr val="1D2D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or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FF"/>
                </a:solidFill>
                <a:effectLst/>
                <a:latin typeface="Menlo"/>
              </a:rPr>
              <a:t>var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oRouter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Menlo"/>
              </a:rPr>
              <a:t>this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.getOwnerComponent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().</a:t>
            </a:r>
            <a:r>
              <a:rPr lang="en-US" b="0" i="0" dirty="0" err="1">
                <a:solidFill>
                  <a:srgbClr val="1D2D3E"/>
                </a:solidFill>
                <a:effectLst/>
                <a:latin typeface="Menlo"/>
              </a:rPr>
              <a:t>getRouter</a:t>
            </a:r>
            <a:r>
              <a:rPr lang="en-US" b="0" i="0" dirty="0">
                <a:solidFill>
                  <a:srgbClr val="1D2D3E"/>
                </a:solidFill>
                <a:effectLst/>
                <a:latin typeface="Menlo"/>
              </a:rPr>
              <a:t>();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1D2D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route that has been matched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that are part of the route, mainly the parameters of the hash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of the route The methods </a:t>
            </a:r>
            <a:r>
              <a:rPr lang="en-US" sz="1600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attachRouteMatched</a:t>
            </a: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attachMatched</a:t>
            </a:r>
            <a:r>
              <a:rPr lang="en-US" sz="1600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attach an event listener to these events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</a:t>
            </a:r>
            <a:r>
              <a:rPr lang="en-US" dirty="0" err="1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attachRouteMatched</a:t>
            </a:r>
            <a:r>
              <a:rPr lang="en-US" dirty="0">
                <a:solidFill>
                  <a:srgbClr val="1D2D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attach an event listener to these events.</a:t>
            </a: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2749E7B-DC8B-989C-25E9-51545600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9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865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72</vt:lpstr>
      <vt:lpstr>Arial</vt:lpstr>
      <vt:lpstr>Menlo</vt:lpstr>
      <vt:lpstr>Times New Roman</vt:lpstr>
      <vt:lpstr>Trebuchet MS</vt:lpstr>
      <vt:lpstr>Wingdings</vt:lpstr>
      <vt:lpstr>Wingdings 3</vt:lpstr>
      <vt:lpstr>Facet</vt:lpstr>
      <vt:lpstr>Routing and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Navigation</dc:title>
  <dc:creator>Ganesh Kailas Rane</dc:creator>
  <cp:lastModifiedBy>Ganesh Kailas Rane</cp:lastModifiedBy>
  <cp:revision>1</cp:revision>
  <dcterms:created xsi:type="dcterms:W3CDTF">2024-04-21T20:45:24Z</dcterms:created>
  <dcterms:modified xsi:type="dcterms:W3CDTF">2024-04-22T19:36:11Z</dcterms:modified>
</cp:coreProperties>
</file>