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B236-0201-42A2-9090-5415E5A42E6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B72-C05A-4099-A92B-815AACE769F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71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B236-0201-42A2-9090-5415E5A42E6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B72-C05A-4099-A92B-815AACE76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22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B236-0201-42A2-9090-5415E5A42E6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B72-C05A-4099-A92B-815AACE76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478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B236-0201-42A2-9090-5415E5A42E6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B72-C05A-4099-A92B-815AACE769F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9321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B236-0201-42A2-9090-5415E5A42E6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B72-C05A-4099-A92B-815AACE76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071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B236-0201-42A2-9090-5415E5A42E6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B72-C05A-4099-A92B-815AACE769F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2727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B236-0201-42A2-9090-5415E5A42E6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B72-C05A-4099-A92B-815AACE76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606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B236-0201-42A2-9090-5415E5A42E6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B72-C05A-4099-A92B-815AACE76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789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B236-0201-42A2-9090-5415E5A42E6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B72-C05A-4099-A92B-815AACE76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80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B236-0201-42A2-9090-5415E5A42E6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B72-C05A-4099-A92B-815AACE76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65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B236-0201-42A2-9090-5415E5A42E6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B72-C05A-4099-A92B-815AACE76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33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B236-0201-42A2-9090-5415E5A42E6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B72-C05A-4099-A92B-815AACE76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85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B236-0201-42A2-9090-5415E5A42E6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B72-C05A-4099-A92B-815AACE76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84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B236-0201-42A2-9090-5415E5A42E6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B72-C05A-4099-A92B-815AACE76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55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B236-0201-42A2-9090-5415E5A42E6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B72-C05A-4099-A92B-815AACE76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47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B236-0201-42A2-9090-5415E5A42E6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B72-C05A-4099-A92B-815AACE76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57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B236-0201-42A2-9090-5415E5A42E6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B72-C05A-4099-A92B-815AACE76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16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1EDB236-0201-42A2-9090-5415E5A42E6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55AB72-C05A-4099-A92B-815AACE76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380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9C34-B987-ED5E-AD16-06FCDC15C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518" y="135293"/>
            <a:ext cx="10773780" cy="194733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Think champ private limited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767-80D5-825D-C971-05C8FCA11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7270" y="3085493"/>
            <a:ext cx="7237460" cy="1689882"/>
          </a:xfrm>
          <a:ln w="12700">
            <a:solidFill>
              <a:schemeClr val="accent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 Excel Training </a:t>
            </a:r>
            <a:endParaRPr lang="en-IN" sz="4800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IN" sz="32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Basic to advance Training</a:t>
            </a:r>
          </a:p>
        </p:txBody>
      </p:sp>
    </p:spTree>
    <p:extLst>
      <p:ext uri="{BB962C8B-B14F-4D97-AF65-F5344CB8AC3E}">
        <p14:creationId xmlns:p14="http://schemas.microsoft.com/office/powerpoint/2010/main" val="4256806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FDB0-BFB1-BCAF-BA1C-D2BA7528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47870"/>
            <a:ext cx="10801773" cy="942392"/>
          </a:xfrm>
        </p:spPr>
        <p:txBody>
          <a:bodyPr/>
          <a:lstStyle/>
          <a:p>
            <a:r>
              <a:rPr lang="en-IN" b="1" dirty="0"/>
              <a:t>Sheet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EAFAA-4A8F-C78F-CB67-58AC5797F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0" y="1614196"/>
            <a:ext cx="10801773" cy="4380204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Each cell has its unique reference, which is its coordinates, this is where the columns and rows intersect.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C0DADA-85FA-68C1-6002-5A462842C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08" y="2389827"/>
            <a:ext cx="10395196" cy="37217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F0A56A-A1A4-C236-23A4-3819124575BC}"/>
              </a:ext>
            </a:extLst>
          </p:cNvPr>
          <p:cNvSpPr/>
          <p:nvPr/>
        </p:nvSpPr>
        <p:spPr>
          <a:xfrm>
            <a:off x="792208" y="2389827"/>
            <a:ext cx="1101906" cy="390695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277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C08F-B6E4-1CF2-B289-B94BBECE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50" y="345750"/>
            <a:ext cx="10792472" cy="1016519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</a:rPr>
              <a:t>Multiple Sheets in excel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9B4EC-86A6-EB4D-2B2C-9367334D2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362269"/>
            <a:ext cx="10475199" cy="4861249"/>
          </a:xfrm>
        </p:spPr>
        <p:txBody>
          <a:bodyPr>
            <a:normAutofit/>
          </a:bodyPr>
          <a:lstStyle/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Excel, you don't just have one sheet; you can have many sheets in one file. This is handy for organizing different kinds of information.</a:t>
            </a:r>
          </a:p>
          <a:p>
            <a:pPr algn="just"/>
            <a:endParaRPr lang="en-US" sz="2000" b="0" i="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Add New Sheets:</a:t>
            </a:r>
            <a:endParaRPr lang="en-US" sz="2000" b="0" i="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Click on the plus sign at the bottom left corner, or press Shift + F11 to make new sheets.</a:t>
            </a:r>
            <a:endParaRPr lang="en-US" sz="2000" b="0" i="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Renaming Sheets:</a:t>
            </a:r>
            <a:endParaRPr lang="en-US" sz="2000" b="0" i="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Right-click on the sheet's tab (the small tab at the bottom) and choose "Rename" to give it a more helpful name.</a:t>
            </a:r>
            <a:endParaRPr lang="en-US" sz="2000" b="0" i="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Challenge:</a:t>
            </a:r>
            <a:endParaRPr lang="en-US" sz="2000" b="0" i="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Let's make two new sheets using the plus sign or Shift + F11.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Right-click on each sheet's tab, select "Rename," and give them useful names.</a:t>
            </a:r>
          </a:p>
          <a:p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47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6719-F0CF-434E-F300-2D1518FD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0" y="420396"/>
            <a:ext cx="10913741" cy="820575"/>
          </a:xfrm>
        </p:spPr>
        <p:txBody>
          <a:bodyPr>
            <a:normAutofit/>
          </a:bodyPr>
          <a:lstStyle/>
          <a:p>
            <a:r>
              <a:rPr lang="en-IN" b="1" i="0" dirty="0">
                <a:effectLst/>
              </a:rPr>
              <a:t>Formulas in Excel: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71F64-2986-8606-372D-6760A0B34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0" y="1595535"/>
            <a:ext cx="10755121" cy="4730620"/>
          </a:xfrm>
        </p:spPr>
        <p:txBody>
          <a:bodyPr>
            <a:noAutofit/>
          </a:bodyPr>
          <a:lstStyle/>
          <a:p>
            <a:pPr algn="just"/>
            <a:r>
              <a:rPr lang="en-US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Excel, formulas are used for mathematical calculations. They always start with the equal sign (=) followed by the calculation you want to perform.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Formulas, Step by Step:</a:t>
            </a:r>
            <a:endParaRPr lang="en-US" b="0" i="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a Cell: 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Click on the cell where you want the result of your formula to appear.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the Equal Sign (=): 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 your formula by typing the equal sign (=) in the selected cell.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a Cell or Type a Value</a:t>
            </a:r>
            <a:r>
              <a:rPr lang="en-U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Choose a cell that has a value or type a value directly after the equal sign.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an Arithmetic Operator: 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(+), subtract (-), multiply (*), or divide (/) the selected cell or typed value.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Another Cell or Type Value: 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Choose another cell or type another value to complete your calculation.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Press Enter: 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Hit the Enter key to execute the formula.</a:t>
            </a:r>
          </a:p>
        </p:txBody>
      </p:sp>
    </p:spTree>
    <p:extLst>
      <p:ext uri="{BB962C8B-B14F-4D97-AF65-F5344CB8AC3E}">
        <p14:creationId xmlns:p14="http://schemas.microsoft.com/office/powerpoint/2010/main" val="145604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90FC6-1982-013B-47CA-9E8D19E2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152" y="2519265"/>
            <a:ext cx="6634064" cy="1343608"/>
          </a:xfrm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angle"/>
          </a:sp3d>
        </p:spPr>
        <p:txBody>
          <a:bodyPr>
            <a:noAutofit/>
          </a:bodyPr>
          <a:lstStyle/>
          <a:p>
            <a:pPr algn="ctr"/>
            <a:r>
              <a:rPr lang="en-IN" sz="8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5356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54365F-0978-3360-4C41-6D4968B51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317759"/>
            <a:ext cx="10232605" cy="960535"/>
          </a:xfrm>
        </p:spPr>
        <p:txBody>
          <a:bodyPr/>
          <a:lstStyle/>
          <a:p>
            <a:r>
              <a:rPr lang="en-IN" b="1" dirty="0"/>
              <a:t>Topics to be covered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4EE06-A79C-9532-1EB7-B88D3518D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101" y="1567543"/>
            <a:ext cx="10524931" cy="4426857"/>
          </a:xfrm>
          <a:noFill/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Excel Introduction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Excel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 of Excel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 formulas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Range</a:t>
            </a:r>
          </a:p>
        </p:txBody>
      </p:sp>
    </p:spTree>
    <p:extLst>
      <p:ext uri="{BB962C8B-B14F-4D97-AF65-F5344CB8AC3E}">
        <p14:creationId xmlns:p14="http://schemas.microsoft.com/office/powerpoint/2010/main" val="291499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890C-77FB-F4BC-A60C-7C1BE723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87" y="252704"/>
            <a:ext cx="10848426" cy="1221792"/>
          </a:xfrm>
        </p:spPr>
        <p:txBody>
          <a:bodyPr/>
          <a:lstStyle/>
          <a:p>
            <a:r>
              <a:rPr lang="en-IN" b="1" dirty="0"/>
              <a:t>Excel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101DB-F87B-14BF-A95D-7AF38BED5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109" y="1754155"/>
            <a:ext cx="10755104" cy="4240245"/>
          </a:xfrm>
        </p:spPr>
        <p:txBody>
          <a:bodyPr/>
          <a:lstStyle/>
          <a:p>
            <a:r>
              <a:rPr lang="en-IN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Microsoft Excel?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Microsoft Excel is a powerful spreadsheet program developed by Microsoft.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part of the Microsoft Office suite, which includes other popular applications like Word and PowerPoint.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Excel is pronounced "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Eks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first version was released in 1985 and has gone through several changes over the years.</a:t>
            </a:r>
          </a:p>
          <a:p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63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2648-AB60-C016-0028-E3305C937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64" y="261516"/>
            <a:ext cx="10923071" cy="857898"/>
          </a:xfrm>
        </p:spPr>
        <p:txBody>
          <a:bodyPr>
            <a:normAutofit/>
          </a:bodyPr>
          <a:lstStyle/>
          <a:p>
            <a:r>
              <a:rPr lang="en-IN" b="1" i="0" dirty="0">
                <a:effectLst/>
              </a:rPr>
              <a:t>Usage of MS Excel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254AE-032E-5387-F14F-64329609E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464" y="1250303"/>
            <a:ext cx="10487626" cy="4917232"/>
          </a:xfrm>
        </p:spPr>
        <p:txBody>
          <a:bodyPr>
            <a:noAutofit/>
          </a:bodyPr>
          <a:lstStyle/>
          <a:p>
            <a:pPr defTabSz="914400"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As MS Excel is widely used for various purposes, some of the MS Excel usage is defined as follows: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inter-regular"/>
              </a:rPr>
              <a:t>Data Entry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inter-regular"/>
              </a:rPr>
              <a:t>Time Management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inter-regular"/>
              </a:rPr>
              <a:t>Accounting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inter-regular"/>
              </a:rPr>
              <a:t>Financial analysis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inter-regular"/>
              </a:rPr>
              <a:t>Charting and Graphing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inter-regular"/>
              </a:rPr>
              <a:t>Financial Modeling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inter-regular"/>
              </a:rPr>
              <a:t>Programming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inter-regular"/>
              </a:rPr>
              <a:t>Task Management and Data Management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inter-regular"/>
              </a:rPr>
              <a:t>Customer Relationship Management(CRM)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inter-regular"/>
              </a:rPr>
              <a:t>Mathematical Calculations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inter-regular"/>
              </a:rPr>
              <a:t>Human Resource Management</a:t>
            </a:r>
          </a:p>
          <a:p>
            <a:pPr defTabSz="914400">
              <a:buClrTx/>
              <a:buSzTx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132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0FCC-5A8A-2BAA-0D08-50431235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308429"/>
            <a:ext cx="10829765" cy="839237"/>
          </a:xfrm>
        </p:spPr>
        <p:txBody>
          <a:bodyPr/>
          <a:lstStyle/>
          <a:p>
            <a:r>
              <a:rPr lang="en-IN" b="1" dirty="0"/>
              <a:t>Overview of excel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AFFD6-4F0E-53F9-EF05-184B842D6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259633"/>
            <a:ext cx="10493860" cy="4734767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Excel's structure is made of two pieces, the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Ribbon 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 the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Sheet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Ribbon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marked with a red rectangle and the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Sheet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marked with a yellow rectangle: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21E2D-7FE3-F3F5-F330-96747051F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23" y="2351314"/>
            <a:ext cx="10987087" cy="39561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925A0B-21EF-2E25-7561-BFD25653AB7C}"/>
              </a:ext>
            </a:extLst>
          </p:cNvPr>
          <p:cNvSpPr/>
          <p:nvPr/>
        </p:nvSpPr>
        <p:spPr>
          <a:xfrm>
            <a:off x="1035698" y="2845837"/>
            <a:ext cx="10405479" cy="513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667939-6240-496A-ABD0-6D82B15AA1E2}"/>
              </a:ext>
            </a:extLst>
          </p:cNvPr>
          <p:cNvSpPr/>
          <p:nvPr/>
        </p:nvSpPr>
        <p:spPr>
          <a:xfrm>
            <a:off x="1035698" y="3429000"/>
            <a:ext cx="10405479" cy="2565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28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3EFA-7008-54A1-4A08-E3E6DB9FF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0" y="625670"/>
            <a:ext cx="10857757" cy="699278"/>
          </a:xfrm>
        </p:spPr>
        <p:txBody>
          <a:bodyPr/>
          <a:lstStyle/>
          <a:p>
            <a:r>
              <a:rPr lang="en-IN" b="1" dirty="0"/>
              <a:t>Ribbon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081C6-7FB4-81C6-9B5C-E91AB0546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324948"/>
            <a:ext cx="10587167" cy="4669452"/>
          </a:xfrm>
        </p:spPr>
        <p:txBody>
          <a:bodyPr>
            <a:normAutofit/>
          </a:bodyPr>
          <a:lstStyle/>
          <a:p>
            <a:pPr algn="just"/>
            <a:r>
              <a:rPr lang="en-US" b="1" i="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Ribbon:</a:t>
            </a:r>
            <a:endParaRPr lang="en-US" b="0" i="0" u="sng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Ribbon is like a control center in Excel where you find buttons for doing things.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might look crowded, but don't worry—it gets easier with practice.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helps you do actions, like making tables, changing font size, or coloring cells.</a:t>
            </a:r>
          </a:p>
          <a:p>
            <a:pPr algn="just"/>
            <a:endParaRPr lang="en-US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b="1" i="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Parts of the Ribbon:</a:t>
            </a:r>
            <a:endParaRPr lang="en-US" b="0" i="0" u="sng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 Launcher: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It's the icon with nine dots. It helps you switch between different Office 365 apps like Word   and PowerPoint.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Tabs: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Think of tabs like menus. Each tab has different groups of actions.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Groups: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Groups are like sections in each tab. They group similar actions together.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Commands: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Commands are the actual buttons you click to do things.</a:t>
            </a:r>
          </a:p>
          <a:p>
            <a:pPr algn="just"/>
            <a:endParaRPr lang="en-US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44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C6A1-861E-4F27-92BF-4B703608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037" y="508000"/>
            <a:ext cx="8201576" cy="885890"/>
          </a:xfrm>
        </p:spPr>
        <p:txBody>
          <a:bodyPr/>
          <a:lstStyle/>
          <a:p>
            <a:r>
              <a:rPr lang="en-IN" b="1" dirty="0"/>
              <a:t>Ribbon Parts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15B1BF4-70EE-80F9-316C-3FB736B9B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37" y="2192693"/>
            <a:ext cx="10021078" cy="247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417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C3D8F-36C5-430E-FEED-0632E2C6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382556"/>
            <a:ext cx="10736458" cy="793102"/>
          </a:xfrm>
        </p:spPr>
        <p:txBody>
          <a:bodyPr/>
          <a:lstStyle/>
          <a:p>
            <a:r>
              <a:rPr lang="en-IN" b="1" i="0" dirty="0">
                <a:effectLst/>
              </a:rPr>
              <a:t>Sheet</a:t>
            </a:r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01545-2AD1-1EC9-5F5F-D06C86752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779" y="1352939"/>
            <a:ext cx="10664889" cy="4641461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Sheet is like a big grid in Excel made up of rows and columns.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Imagine it's like the pages of a math exercise book with lots of little rectangle boxes.</a:t>
            </a:r>
          </a:p>
          <a:p>
            <a:pPr algn="just"/>
            <a:endParaRPr lang="en-US" sz="20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Cells:</a:t>
            </a:r>
            <a:endParaRPr lang="en-US" sz="20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little rectangle box in the grid is called a cell.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can think of cells like the spaces where you write your answers in a math book.</a:t>
            </a:r>
          </a:p>
          <a:p>
            <a:pPr algn="just"/>
            <a:endParaRPr lang="en-US" sz="20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Values:</a:t>
            </a:r>
            <a:endParaRPr lang="en-US" sz="20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can type things into these cells, and we call these things "values."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 can be numbers (like 5 or 10) or letters (like A or B).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7585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CCFC0-CE60-2A8D-A808-4AF45420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08000"/>
            <a:ext cx="10839094" cy="704980"/>
          </a:xfrm>
        </p:spPr>
        <p:txBody>
          <a:bodyPr/>
          <a:lstStyle/>
          <a:p>
            <a:r>
              <a:rPr lang="en-IN" b="1" dirty="0"/>
              <a:t>sheet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B7D99-8B7B-0E1A-A4E5-15F7A3B22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94" y="1408923"/>
            <a:ext cx="10422294" cy="442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770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232</TotalTime>
  <Words>708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Century Gothic</vt:lpstr>
      <vt:lpstr>inter-regular</vt:lpstr>
      <vt:lpstr>Söhne</vt:lpstr>
      <vt:lpstr>Verdana</vt:lpstr>
      <vt:lpstr>Wingdings</vt:lpstr>
      <vt:lpstr>Wingdings 3</vt:lpstr>
      <vt:lpstr>Slice</vt:lpstr>
      <vt:lpstr>Think champ private limited</vt:lpstr>
      <vt:lpstr>Topics to be covered</vt:lpstr>
      <vt:lpstr>Excel Introduction</vt:lpstr>
      <vt:lpstr>Usage of MS Excel</vt:lpstr>
      <vt:lpstr>Overview of excel</vt:lpstr>
      <vt:lpstr>Ribbon</vt:lpstr>
      <vt:lpstr>Ribbon Parts </vt:lpstr>
      <vt:lpstr>Sheet</vt:lpstr>
      <vt:lpstr>sheet</vt:lpstr>
      <vt:lpstr>Sheet</vt:lpstr>
      <vt:lpstr>Multiple Sheets in excel</vt:lpstr>
      <vt:lpstr>Formulas in Excel: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 champ private limited</dc:title>
  <dc:creator>Sam S</dc:creator>
  <cp:lastModifiedBy>Sam S</cp:lastModifiedBy>
  <cp:revision>1</cp:revision>
  <dcterms:created xsi:type="dcterms:W3CDTF">2024-01-22T05:31:19Z</dcterms:created>
  <dcterms:modified xsi:type="dcterms:W3CDTF">2024-01-22T09:23:19Z</dcterms:modified>
</cp:coreProperties>
</file>