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8A3D7-CB94-4B6D-A2B5-5092ED6CACFD}" v="59" dt="2024-01-23T11:28:11.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S" userId="7b81b99f9498e40c" providerId="LiveId" clId="{8908A3D7-CB94-4B6D-A2B5-5092ED6CACFD}"/>
    <pc:docChg chg="undo redo custSel addSld modSld sldOrd">
      <pc:chgData name="Sam S" userId="7b81b99f9498e40c" providerId="LiveId" clId="{8908A3D7-CB94-4B6D-A2B5-5092ED6CACFD}" dt="2024-01-24T04:19:38.343" v="1313" actId="1038"/>
      <pc:docMkLst>
        <pc:docMk/>
      </pc:docMkLst>
      <pc:sldChg chg="addSp modSp mod">
        <pc:chgData name="Sam S" userId="7b81b99f9498e40c" providerId="LiveId" clId="{8908A3D7-CB94-4B6D-A2B5-5092ED6CACFD}" dt="2024-01-23T07:15:19.564" v="43" actId="14100"/>
        <pc:sldMkLst>
          <pc:docMk/>
          <pc:sldMk cId="4256806032" sldId="256"/>
        </pc:sldMkLst>
        <pc:spChg chg="mod">
          <ac:chgData name="Sam S" userId="7b81b99f9498e40c" providerId="LiveId" clId="{8908A3D7-CB94-4B6D-A2B5-5092ED6CACFD}" dt="2024-01-23T07:15:19.564" v="43" actId="14100"/>
          <ac:spMkLst>
            <pc:docMk/>
            <pc:sldMk cId="4256806032" sldId="256"/>
            <ac:spMk id="3" creationId="{59052767-80D5-825D-C971-05C8FCA1129B}"/>
          </ac:spMkLst>
        </pc:spChg>
        <pc:cxnChg chg="add mod">
          <ac:chgData name="Sam S" userId="7b81b99f9498e40c" providerId="LiveId" clId="{8908A3D7-CB94-4B6D-A2B5-5092ED6CACFD}" dt="2024-01-23T07:14:55.911" v="40" actId="1582"/>
          <ac:cxnSpMkLst>
            <pc:docMk/>
            <pc:sldMk cId="4256806032" sldId="256"/>
            <ac:cxnSpMk id="5" creationId="{A70C7BAC-CAC4-7F1F-597C-E075C123E238}"/>
          </ac:cxnSpMkLst>
        </pc:cxnChg>
      </pc:sldChg>
      <pc:sldChg chg="modSp mod">
        <pc:chgData name="Sam S" userId="7b81b99f9498e40c" providerId="LiveId" clId="{8908A3D7-CB94-4B6D-A2B5-5092ED6CACFD}" dt="2024-01-23T11:11:35.480" v="1062" actId="20577"/>
        <pc:sldMkLst>
          <pc:docMk/>
          <pc:sldMk cId="2914992500" sldId="257"/>
        </pc:sldMkLst>
        <pc:spChg chg="mod">
          <ac:chgData name="Sam S" userId="7b81b99f9498e40c" providerId="LiveId" clId="{8908A3D7-CB94-4B6D-A2B5-5092ED6CACFD}" dt="2024-01-23T11:11:35.480" v="1062" actId="20577"/>
          <ac:spMkLst>
            <pc:docMk/>
            <pc:sldMk cId="2914992500" sldId="257"/>
            <ac:spMk id="5" creationId="{6664EE06-A79C-9532-1EB7-B88D3518D675}"/>
          </ac:spMkLst>
        </pc:spChg>
      </pc:sldChg>
      <pc:sldChg chg="addSp delSp modSp mod">
        <pc:chgData name="Sam S" userId="7b81b99f9498e40c" providerId="LiveId" clId="{8908A3D7-CB94-4B6D-A2B5-5092ED6CACFD}" dt="2024-01-23T07:31:31.042" v="192" actId="5793"/>
        <pc:sldMkLst>
          <pc:docMk/>
          <pc:sldMk cId="3158630573" sldId="258"/>
        </pc:sldMkLst>
        <pc:spChg chg="mod">
          <ac:chgData name="Sam S" userId="7b81b99f9498e40c" providerId="LiveId" clId="{8908A3D7-CB94-4B6D-A2B5-5092ED6CACFD}" dt="2024-01-23T07:18:30.135" v="142" actId="20577"/>
          <ac:spMkLst>
            <pc:docMk/>
            <pc:sldMk cId="3158630573" sldId="258"/>
            <ac:spMk id="2" creationId="{B845890C-77FB-F4BC-A60C-7C1BE723EA83}"/>
          </ac:spMkLst>
        </pc:spChg>
        <pc:spChg chg="mod">
          <ac:chgData name="Sam S" userId="7b81b99f9498e40c" providerId="LiveId" clId="{8908A3D7-CB94-4B6D-A2B5-5092ED6CACFD}" dt="2024-01-23T07:31:31.042" v="192" actId="5793"/>
          <ac:spMkLst>
            <pc:docMk/>
            <pc:sldMk cId="3158630573" sldId="258"/>
            <ac:spMk id="3" creationId="{D71101DB-F87B-14BF-A95D-7AF38BED5EEB}"/>
          </ac:spMkLst>
        </pc:spChg>
        <pc:spChg chg="add">
          <ac:chgData name="Sam S" userId="7b81b99f9498e40c" providerId="LiveId" clId="{8908A3D7-CB94-4B6D-A2B5-5092ED6CACFD}" dt="2024-01-23T07:25:16.627" v="167"/>
          <ac:spMkLst>
            <pc:docMk/>
            <pc:sldMk cId="3158630573" sldId="258"/>
            <ac:spMk id="4" creationId="{1B1178A6-DE72-D2F4-2C66-8744DCB6BC98}"/>
          </ac:spMkLst>
        </pc:spChg>
        <pc:spChg chg="add">
          <ac:chgData name="Sam S" userId="7b81b99f9498e40c" providerId="LiveId" clId="{8908A3D7-CB94-4B6D-A2B5-5092ED6CACFD}" dt="2024-01-23T07:25:16.627" v="167"/>
          <ac:spMkLst>
            <pc:docMk/>
            <pc:sldMk cId="3158630573" sldId="258"/>
            <ac:spMk id="5" creationId="{ED37A06F-81D9-E8AA-3B9A-8AC6E759C26D}"/>
          </ac:spMkLst>
        </pc:spChg>
        <pc:spChg chg="add">
          <ac:chgData name="Sam S" userId="7b81b99f9498e40c" providerId="LiveId" clId="{8908A3D7-CB94-4B6D-A2B5-5092ED6CACFD}" dt="2024-01-23T07:25:16.627" v="167"/>
          <ac:spMkLst>
            <pc:docMk/>
            <pc:sldMk cId="3158630573" sldId="258"/>
            <ac:spMk id="6" creationId="{3FC8651C-B0F5-D72E-44CD-B0D57225339B}"/>
          </ac:spMkLst>
        </pc:spChg>
        <pc:spChg chg="add del">
          <ac:chgData name="Sam S" userId="7b81b99f9498e40c" providerId="LiveId" clId="{8908A3D7-CB94-4B6D-A2B5-5092ED6CACFD}" dt="2024-01-23T07:25:48.201" v="172" actId="478"/>
          <ac:spMkLst>
            <pc:docMk/>
            <pc:sldMk cId="3158630573" sldId="258"/>
            <ac:spMk id="7" creationId="{79CB0CD5-1A99-F2D2-3FC6-E870F865A091}"/>
          </ac:spMkLst>
        </pc:spChg>
        <pc:spChg chg="add del">
          <ac:chgData name="Sam S" userId="7b81b99f9498e40c" providerId="LiveId" clId="{8908A3D7-CB94-4B6D-A2B5-5092ED6CACFD}" dt="2024-01-23T07:25:40.946" v="171" actId="478"/>
          <ac:spMkLst>
            <pc:docMk/>
            <pc:sldMk cId="3158630573" sldId="258"/>
            <ac:spMk id="8" creationId="{F48C0F0F-C892-7572-8615-C5F167FB4452}"/>
          </ac:spMkLst>
        </pc:spChg>
        <pc:spChg chg="add del">
          <ac:chgData name="Sam S" userId="7b81b99f9498e40c" providerId="LiveId" clId="{8908A3D7-CB94-4B6D-A2B5-5092ED6CACFD}" dt="2024-01-23T07:25:38.575" v="170" actId="478"/>
          <ac:spMkLst>
            <pc:docMk/>
            <pc:sldMk cId="3158630573" sldId="258"/>
            <ac:spMk id="9" creationId="{583C187E-2261-F375-C3EA-F7D63DE5B2C0}"/>
          </ac:spMkLst>
        </pc:spChg>
      </pc:sldChg>
      <pc:sldChg chg="addSp modSp mod">
        <pc:chgData name="Sam S" userId="7b81b99f9498e40c" providerId="LiveId" clId="{8908A3D7-CB94-4B6D-A2B5-5092ED6CACFD}" dt="2024-01-23T11:11:46.429" v="1063" actId="207"/>
        <pc:sldMkLst>
          <pc:docMk/>
          <pc:sldMk cId="3641327991" sldId="259"/>
        </pc:sldMkLst>
        <pc:spChg chg="mod">
          <ac:chgData name="Sam S" userId="7b81b99f9498e40c" providerId="LiveId" clId="{8908A3D7-CB94-4B6D-A2B5-5092ED6CACFD}" dt="2024-01-23T07:31:48.947" v="210" actId="20577"/>
          <ac:spMkLst>
            <pc:docMk/>
            <pc:sldMk cId="3641327991" sldId="259"/>
            <ac:spMk id="2" creationId="{A8BF2648-AB60-C016-0028-E3305C937B09}"/>
          </ac:spMkLst>
        </pc:spChg>
        <pc:spChg chg="mod">
          <ac:chgData name="Sam S" userId="7b81b99f9498e40c" providerId="LiveId" clId="{8908A3D7-CB94-4B6D-A2B5-5092ED6CACFD}" dt="2024-01-23T11:11:46.429" v="1063" actId="207"/>
          <ac:spMkLst>
            <pc:docMk/>
            <pc:sldMk cId="3641327991" sldId="259"/>
            <ac:spMk id="3" creationId="{943254AE-032E-5387-F14F-64329609EE8A}"/>
          </ac:spMkLst>
        </pc:spChg>
        <pc:spChg chg="add mod">
          <ac:chgData name="Sam S" userId="7b81b99f9498e40c" providerId="LiveId" clId="{8908A3D7-CB94-4B6D-A2B5-5092ED6CACFD}" dt="2024-01-23T07:35:16.223" v="231" actId="1076"/>
          <ac:spMkLst>
            <pc:docMk/>
            <pc:sldMk cId="3641327991" sldId="259"/>
            <ac:spMk id="6" creationId="{5D26A32A-5F2F-C106-7614-5CD176620A39}"/>
          </ac:spMkLst>
        </pc:spChg>
        <pc:picChg chg="add mod">
          <ac:chgData name="Sam S" userId="7b81b99f9498e40c" providerId="LiveId" clId="{8908A3D7-CB94-4B6D-A2B5-5092ED6CACFD}" dt="2024-01-23T07:35:06.082" v="230" actId="1076"/>
          <ac:picMkLst>
            <pc:docMk/>
            <pc:sldMk cId="3641327991" sldId="259"/>
            <ac:picMk id="5" creationId="{D1F16BDE-CEE2-3570-4BB9-B838EB67221F}"/>
          </ac:picMkLst>
        </pc:picChg>
      </pc:sldChg>
      <pc:sldChg chg="addSp delSp modSp mod">
        <pc:chgData name="Sam S" userId="7b81b99f9498e40c" providerId="LiveId" clId="{8908A3D7-CB94-4B6D-A2B5-5092ED6CACFD}" dt="2024-01-23T11:11:59.754" v="1065" actId="207"/>
        <pc:sldMkLst>
          <pc:docMk/>
          <pc:sldMk cId="935285791" sldId="260"/>
        </pc:sldMkLst>
        <pc:spChg chg="mod">
          <ac:chgData name="Sam S" userId="7b81b99f9498e40c" providerId="LiveId" clId="{8908A3D7-CB94-4B6D-A2B5-5092ED6CACFD}" dt="2024-01-23T11:11:59.754" v="1065" actId="207"/>
          <ac:spMkLst>
            <pc:docMk/>
            <pc:sldMk cId="935285791" sldId="260"/>
            <ac:spMk id="2" creationId="{EC8A0FCC-5A8A-2BAA-0D08-50431235D794}"/>
          </ac:spMkLst>
        </pc:spChg>
        <pc:spChg chg="mod">
          <ac:chgData name="Sam S" userId="7b81b99f9498e40c" providerId="LiveId" clId="{8908A3D7-CB94-4B6D-A2B5-5092ED6CACFD}" dt="2024-01-23T09:13:02.041" v="308" actId="20577"/>
          <ac:spMkLst>
            <pc:docMk/>
            <pc:sldMk cId="935285791" sldId="260"/>
            <ac:spMk id="3" creationId="{8E4AFFD6-4F0E-53F9-EF05-184B842D69C2}"/>
          </ac:spMkLst>
        </pc:spChg>
        <pc:spChg chg="del">
          <ac:chgData name="Sam S" userId="7b81b99f9498e40c" providerId="LiveId" clId="{8908A3D7-CB94-4B6D-A2B5-5092ED6CACFD}" dt="2024-01-23T07:37:40.594" v="257" actId="478"/>
          <ac:spMkLst>
            <pc:docMk/>
            <pc:sldMk cId="935285791" sldId="260"/>
            <ac:spMk id="6" creationId="{D0925A0B-21EF-2E25-7561-BFD25653AB7C}"/>
          </ac:spMkLst>
        </pc:spChg>
        <pc:spChg chg="del">
          <ac:chgData name="Sam S" userId="7b81b99f9498e40c" providerId="LiveId" clId="{8908A3D7-CB94-4B6D-A2B5-5092ED6CACFD}" dt="2024-01-23T07:37:42.612" v="258" actId="478"/>
          <ac:spMkLst>
            <pc:docMk/>
            <pc:sldMk cId="935285791" sldId="260"/>
            <ac:spMk id="8" creationId="{B9667939-6240-496A-ABD0-6D82B15AA1E2}"/>
          </ac:spMkLst>
        </pc:spChg>
        <pc:picChg chg="del">
          <ac:chgData name="Sam S" userId="7b81b99f9498e40c" providerId="LiveId" clId="{8908A3D7-CB94-4B6D-A2B5-5092ED6CACFD}" dt="2024-01-23T07:37:37.737" v="256" actId="478"/>
          <ac:picMkLst>
            <pc:docMk/>
            <pc:sldMk cId="935285791" sldId="260"/>
            <ac:picMk id="5" creationId="{B9021E2D-7FE3-F3F5-F330-96747051F30E}"/>
          </ac:picMkLst>
        </pc:picChg>
        <pc:picChg chg="add del mod">
          <ac:chgData name="Sam S" userId="7b81b99f9498e40c" providerId="LiveId" clId="{8908A3D7-CB94-4B6D-A2B5-5092ED6CACFD}" dt="2024-01-23T09:12:06.602" v="299" actId="478"/>
          <ac:picMkLst>
            <pc:docMk/>
            <pc:sldMk cId="935285791" sldId="260"/>
            <ac:picMk id="7" creationId="{42044CAF-6908-AF38-448F-C7C27B4B20A5}"/>
          </ac:picMkLst>
        </pc:picChg>
        <pc:picChg chg="add mod">
          <ac:chgData name="Sam S" userId="7b81b99f9498e40c" providerId="LiveId" clId="{8908A3D7-CB94-4B6D-A2B5-5092ED6CACFD}" dt="2024-01-23T09:13:49.597" v="312" actId="1076"/>
          <ac:picMkLst>
            <pc:docMk/>
            <pc:sldMk cId="935285791" sldId="260"/>
            <ac:picMk id="10" creationId="{4F12C170-EE5C-1D6C-0122-9F5653365A80}"/>
          </ac:picMkLst>
        </pc:picChg>
      </pc:sldChg>
      <pc:sldChg chg="addSp modSp mod">
        <pc:chgData name="Sam S" userId="7b81b99f9498e40c" providerId="LiveId" clId="{8908A3D7-CB94-4B6D-A2B5-5092ED6CACFD}" dt="2024-01-23T11:12:33.481" v="1068" actId="113"/>
        <pc:sldMkLst>
          <pc:docMk/>
          <pc:sldMk cId="3919442781" sldId="261"/>
        </pc:sldMkLst>
        <pc:spChg chg="mod">
          <ac:chgData name="Sam S" userId="7b81b99f9498e40c" providerId="LiveId" clId="{8908A3D7-CB94-4B6D-A2B5-5092ED6CACFD}" dt="2024-01-23T11:12:33.481" v="1068" actId="113"/>
          <ac:spMkLst>
            <pc:docMk/>
            <pc:sldMk cId="3919442781" sldId="261"/>
            <ac:spMk id="2" creationId="{ED613EFA-7008-54A1-4A08-E3E6DB9FFD1A}"/>
          </ac:spMkLst>
        </pc:spChg>
        <pc:spChg chg="mod">
          <ac:chgData name="Sam S" userId="7b81b99f9498e40c" providerId="LiveId" clId="{8908A3D7-CB94-4B6D-A2B5-5092ED6CACFD}" dt="2024-01-23T09:12:46.466" v="306" actId="20577"/>
          <ac:spMkLst>
            <pc:docMk/>
            <pc:sldMk cId="3919442781" sldId="261"/>
            <ac:spMk id="3" creationId="{AC0081C6-7FB4-81C6-9B5C-E91AB054630D}"/>
          </ac:spMkLst>
        </pc:spChg>
        <pc:picChg chg="add mod">
          <ac:chgData name="Sam S" userId="7b81b99f9498e40c" providerId="LiveId" clId="{8908A3D7-CB94-4B6D-A2B5-5092ED6CACFD}" dt="2024-01-23T09:12:55.538" v="307" actId="14100"/>
          <ac:picMkLst>
            <pc:docMk/>
            <pc:sldMk cId="3919442781" sldId="261"/>
            <ac:picMk id="4" creationId="{EAAECCF9-2FE7-3804-889A-6443E56A7A25}"/>
          </ac:picMkLst>
        </pc:picChg>
      </pc:sldChg>
      <pc:sldChg chg="addSp delSp modSp mod">
        <pc:chgData name="Sam S" userId="7b81b99f9498e40c" providerId="LiveId" clId="{8908A3D7-CB94-4B6D-A2B5-5092ED6CACFD}" dt="2024-01-23T11:12:57.239" v="1071" actId="207"/>
        <pc:sldMkLst>
          <pc:docMk/>
          <pc:sldMk cId="2053417013" sldId="262"/>
        </pc:sldMkLst>
        <pc:spChg chg="mod">
          <ac:chgData name="Sam S" userId="7b81b99f9498e40c" providerId="LiveId" clId="{8908A3D7-CB94-4B6D-A2B5-5092ED6CACFD}" dt="2024-01-23T11:12:57.239" v="1071" actId="207"/>
          <ac:spMkLst>
            <pc:docMk/>
            <pc:sldMk cId="2053417013" sldId="262"/>
            <ac:spMk id="2" creationId="{A8EDC6A1-861E-4F27-92BF-4B7036081985}"/>
          </ac:spMkLst>
        </pc:spChg>
        <pc:spChg chg="add mod">
          <ac:chgData name="Sam S" userId="7b81b99f9498e40c" providerId="LiveId" clId="{8908A3D7-CB94-4B6D-A2B5-5092ED6CACFD}" dt="2024-01-23T09:21:30.632" v="358" actId="207"/>
          <ac:spMkLst>
            <pc:docMk/>
            <pc:sldMk cId="2053417013" sldId="262"/>
            <ac:spMk id="4" creationId="{6D7AD42B-5252-3E76-55CD-C393FED8C11D}"/>
          </ac:spMkLst>
        </pc:spChg>
        <pc:picChg chg="add mod">
          <ac:chgData name="Sam S" userId="7b81b99f9498e40c" providerId="LiveId" clId="{8908A3D7-CB94-4B6D-A2B5-5092ED6CACFD}" dt="2024-01-23T09:21:14.982" v="357" actId="14100"/>
          <ac:picMkLst>
            <pc:docMk/>
            <pc:sldMk cId="2053417013" sldId="262"/>
            <ac:picMk id="6" creationId="{0AD08460-EE1C-F523-9692-56DF40344260}"/>
          </ac:picMkLst>
        </pc:picChg>
        <pc:picChg chg="del">
          <ac:chgData name="Sam S" userId="7b81b99f9498e40c" providerId="LiveId" clId="{8908A3D7-CB94-4B6D-A2B5-5092ED6CACFD}" dt="2024-01-23T09:15:11.981" v="314" actId="478"/>
          <ac:picMkLst>
            <pc:docMk/>
            <pc:sldMk cId="2053417013" sldId="262"/>
            <ac:picMk id="3076" creationId="{715B1BF4-70EE-80F9-316C-3FB736B9B5A2}"/>
          </ac:picMkLst>
        </pc:picChg>
      </pc:sldChg>
      <pc:sldChg chg="addSp modSp mod">
        <pc:chgData name="Sam S" userId="7b81b99f9498e40c" providerId="LiveId" clId="{8908A3D7-CB94-4B6D-A2B5-5092ED6CACFD}" dt="2024-01-23T11:13:12.213" v="1074" actId="207"/>
        <pc:sldMkLst>
          <pc:docMk/>
          <pc:sldMk cId="1947585240" sldId="263"/>
        </pc:sldMkLst>
        <pc:spChg chg="mod">
          <ac:chgData name="Sam S" userId="7b81b99f9498e40c" providerId="LiveId" clId="{8908A3D7-CB94-4B6D-A2B5-5092ED6CACFD}" dt="2024-01-23T11:13:12.213" v="1074" actId="207"/>
          <ac:spMkLst>
            <pc:docMk/>
            <pc:sldMk cId="1947585240" sldId="263"/>
            <ac:spMk id="2" creationId="{DE7C3D8F-36C5-430E-FEED-0632E2C687F5}"/>
          </ac:spMkLst>
        </pc:spChg>
        <pc:spChg chg="mod">
          <ac:chgData name="Sam S" userId="7b81b99f9498e40c" providerId="LiveId" clId="{8908A3D7-CB94-4B6D-A2B5-5092ED6CACFD}" dt="2024-01-23T09:25:04.988" v="364" actId="20577"/>
          <ac:spMkLst>
            <pc:docMk/>
            <pc:sldMk cId="1947585240" sldId="263"/>
            <ac:spMk id="4" creationId="{31201545-2AD1-1EC9-5F5F-D06C86752872}"/>
          </ac:spMkLst>
        </pc:spChg>
        <pc:picChg chg="add mod">
          <ac:chgData name="Sam S" userId="7b81b99f9498e40c" providerId="LiveId" clId="{8908A3D7-CB94-4B6D-A2B5-5092ED6CACFD}" dt="2024-01-23T09:25:39.596" v="369" actId="1076"/>
          <ac:picMkLst>
            <pc:docMk/>
            <pc:sldMk cId="1947585240" sldId="263"/>
            <ac:picMk id="5" creationId="{C8489413-006C-1873-A493-294F8BC52D9F}"/>
          </ac:picMkLst>
        </pc:picChg>
      </pc:sldChg>
      <pc:sldChg chg="addSp delSp modSp mod">
        <pc:chgData name="Sam S" userId="7b81b99f9498e40c" providerId="LiveId" clId="{8908A3D7-CB94-4B6D-A2B5-5092ED6CACFD}" dt="2024-01-23T11:13:32.247" v="1077" actId="207"/>
        <pc:sldMkLst>
          <pc:docMk/>
          <pc:sldMk cId="70977709" sldId="264"/>
        </pc:sldMkLst>
        <pc:spChg chg="mod">
          <ac:chgData name="Sam S" userId="7b81b99f9498e40c" providerId="LiveId" clId="{8908A3D7-CB94-4B6D-A2B5-5092ED6CACFD}" dt="2024-01-23T11:13:32.247" v="1077" actId="207"/>
          <ac:spMkLst>
            <pc:docMk/>
            <pc:sldMk cId="70977709" sldId="264"/>
            <ac:spMk id="2" creationId="{386CCFC0-CE60-2A8D-A808-4AF45420DDA6}"/>
          </ac:spMkLst>
        </pc:spChg>
        <pc:spChg chg="add mod">
          <ac:chgData name="Sam S" userId="7b81b99f9498e40c" providerId="LiveId" clId="{8908A3D7-CB94-4B6D-A2B5-5092ED6CACFD}" dt="2024-01-23T09:31:52.432" v="400" actId="1076"/>
          <ac:spMkLst>
            <pc:docMk/>
            <pc:sldMk cId="70977709" sldId="264"/>
            <ac:spMk id="7" creationId="{F63CE2E6-DCAF-6CF1-6E62-3764CA19F5FD}"/>
          </ac:spMkLst>
        </pc:spChg>
        <pc:spChg chg="add del mod">
          <ac:chgData name="Sam S" userId="7b81b99f9498e40c" providerId="LiveId" clId="{8908A3D7-CB94-4B6D-A2B5-5092ED6CACFD}" dt="2024-01-23T09:30:53.169" v="389" actId="478"/>
          <ac:spMkLst>
            <pc:docMk/>
            <pc:sldMk cId="70977709" sldId="264"/>
            <ac:spMk id="8" creationId="{E069D5C2-0B3D-0508-CB9F-28B389ED33BC}"/>
          </ac:spMkLst>
        </pc:spChg>
        <pc:spChg chg="add mod">
          <ac:chgData name="Sam S" userId="7b81b99f9498e40c" providerId="LiveId" clId="{8908A3D7-CB94-4B6D-A2B5-5092ED6CACFD}" dt="2024-01-23T09:32:15.861" v="405" actId="1582"/>
          <ac:spMkLst>
            <pc:docMk/>
            <pc:sldMk cId="70977709" sldId="264"/>
            <ac:spMk id="9" creationId="{A38D6932-C1BC-F283-DC4A-0CC4CAB255F6}"/>
          </ac:spMkLst>
        </pc:spChg>
        <pc:picChg chg="add mod">
          <ac:chgData name="Sam S" userId="7b81b99f9498e40c" providerId="LiveId" clId="{8908A3D7-CB94-4B6D-A2B5-5092ED6CACFD}" dt="2024-01-23T09:27:26.110" v="375" actId="14100"/>
          <ac:picMkLst>
            <pc:docMk/>
            <pc:sldMk cId="70977709" sldId="264"/>
            <ac:picMk id="4" creationId="{A22C5DD4-AA45-20C9-186C-53DA20A7D9F6}"/>
          </ac:picMkLst>
        </pc:picChg>
        <pc:picChg chg="del">
          <ac:chgData name="Sam S" userId="7b81b99f9498e40c" providerId="LiveId" clId="{8908A3D7-CB94-4B6D-A2B5-5092ED6CACFD}" dt="2024-01-23T09:26:26.444" v="371" actId="478"/>
          <ac:picMkLst>
            <pc:docMk/>
            <pc:sldMk cId="70977709" sldId="264"/>
            <ac:picMk id="5" creationId="{D2EB7D99-8B7B-0E1A-A4E5-15F7A3B22114}"/>
          </ac:picMkLst>
        </pc:picChg>
      </pc:sldChg>
      <pc:sldChg chg="addSp delSp modSp mod">
        <pc:chgData name="Sam S" userId="7b81b99f9498e40c" providerId="LiveId" clId="{8908A3D7-CB94-4B6D-A2B5-5092ED6CACFD}" dt="2024-01-23T11:15:51.675" v="1107" actId="113"/>
        <pc:sldMkLst>
          <pc:docMk/>
          <pc:sldMk cId="2053277921" sldId="265"/>
        </pc:sldMkLst>
        <pc:spChg chg="mod">
          <ac:chgData name="Sam S" userId="7b81b99f9498e40c" providerId="LiveId" clId="{8908A3D7-CB94-4B6D-A2B5-5092ED6CACFD}" dt="2024-01-23T11:13:47.238" v="1080" actId="207"/>
          <ac:spMkLst>
            <pc:docMk/>
            <pc:sldMk cId="2053277921" sldId="265"/>
            <ac:spMk id="2" creationId="{A917FDB0-BFB1-BCAF-BA1C-D2BA75288C00}"/>
          </ac:spMkLst>
        </pc:spChg>
        <pc:spChg chg="mod">
          <ac:chgData name="Sam S" userId="7b81b99f9498e40c" providerId="LiveId" clId="{8908A3D7-CB94-4B6D-A2B5-5092ED6CACFD}" dt="2024-01-23T11:15:51.675" v="1107" actId="113"/>
          <ac:spMkLst>
            <pc:docMk/>
            <pc:sldMk cId="2053277921" sldId="265"/>
            <ac:spMk id="3" creationId="{BFFEAFAA-4A8F-C78F-CB67-58AC5797FAEF}"/>
          </ac:spMkLst>
        </pc:spChg>
        <pc:spChg chg="add mod">
          <ac:chgData name="Sam S" userId="7b81b99f9498e40c" providerId="LiveId" clId="{8908A3D7-CB94-4B6D-A2B5-5092ED6CACFD}" dt="2024-01-23T09:40:44.287" v="448" actId="14100"/>
          <ac:spMkLst>
            <pc:docMk/>
            <pc:sldMk cId="2053277921" sldId="265"/>
            <ac:spMk id="7" creationId="{E38AB4DD-5605-F32D-B8C0-5B431B51C0CF}"/>
          </ac:spMkLst>
        </pc:spChg>
        <pc:spChg chg="del">
          <ac:chgData name="Sam S" userId="7b81b99f9498e40c" providerId="LiveId" clId="{8908A3D7-CB94-4B6D-A2B5-5092ED6CACFD}" dt="2024-01-23T09:34:26.660" v="411" actId="478"/>
          <ac:spMkLst>
            <pc:docMk/>
            <pc:sldMk cId="2053277921" sldId="265"/>
            <ac:spMk id="8" creationId="{62F0A56A-A1A4-C236-23A4-3819124575BC}"/>
          </ac:spMkLst>
        </pc:spChg>
        <pc:spChg chg="add mod">
          <ac:chgData name="Sam S" userId="7b81b99f9498e40c" providerId="LiveId" clId="{8908A3D7-CB94-4B6D-A2B5-5092ED6CACFD}" dt="2024-01-23T09:40:27.225" v="444" actId="1076"/>
          <ac:spMkLst>
            <pc:docMk/>
            <pc:sldMk cId="2053277921" sldId="265"/>
            <ac:spMk id="9" creationId="{12012DC3-7B7D-2A14-9026-6C14D54837DF}"/>
          </ac:spMkLst>
        </pc:spChg>
        <pc:picChg chg="add mod">
          <ac:chgData name="Sam S" userId="7b81b99f9498e40c" providerId="LiveId" clId="{8908A3D7-CB94-4B6D-A2B5-5092ED6CACFD}" dt="2024-01-23T09:39:58.472" v="436" actId="1076"/>
          <ac:picMkLst>
            <pc:docMk/>
            <pc:sldMk cId="2053277921" sldId="265"/>
            <ac:picMk id="5" creationId="{5D0DA325-B4CB-B9A7-3927-D8A689C4DDDB}"/>
          </ac:picMkLst>
        </pc:picChg>
        <pc:picChg chg="del">
          <ac:chgData name="Sam S" userId="7b81b99f9498e40c" providerId="LiveId" clId="{8908A3D7-CB94-4B6D-A2B5-5092ED6CACFD}" dt="2024-01-23T09:34:21.383" v="410" actId="478"/>
          <ac:picMkLst>
            <pc:docMk/>
            <pc:sldMk cId="2053277921" sldId="265"/>
            <ac:picMk id="6" creationId="{F9C0DADA-85FA-68C1-6002-5A462842C82A}"/>
          </ac:picMkLst>
        </pc:picChg>
      </pc:sldChg>
      <pc:sldChg chg="addSp delSp modSp mod">
        <pc:chgData name="Sam S" userId="7b81b99f9498e40c" providerId="LiveId" clId="{8908A3D7-CB94-4B6D-A2B5-5092ED6CACFD}" dt="2024-01-24T04:19:38.343" v="1313" actId="1038"/>
        <pc:sldMkLst>
          <pc:docMk/>
          <pc:sldMk cId="1864478551" sldId="266"/>
        </pc:sldMkLst>
        <pc:spChg chg="mod">
          <ac:chgData name="Sam S" userId="7b81b99f9498e40c" providerId="LiveId" clId="{8908A3D7-CB94-4B6D-A2B5-5092ED6CACFD}" dt="2024-01-24T04:19:38.343" v="1313" actId="1038"/>
          <ac:spMkLst>
            <pc:docMk/>
            <pc:sldMk cId="1864478551" sldId="266"/>
            <ac:spMk id="2" creationId="{2922C08F-B6E4-1CF2-B289-B94BBECE36C4}"/>
          </ac:spMkLst>
        </pc:spChg>
        <pc:spChg chg="mod">
          <ac:chgData name="Sam S" userId="7b81b99f9498e40c" providerId="LiveId" clId="{8908A3D7-CB94-4B6D-A2B5-5092ED6CACFD}" dt="2024-01-23T11:16:01.560" v="1109" actId="113"/>
          <ac:spMkLst>
            <pc:docMk/>
            <pc:sldMk cId="1864478551" sldId="266"/>
            <ac:spMk id="3" creationId="{F599B4EC-86A6-EB4D-2B2C-9367334D2639}"/>
          </ac:spMkLst>
        </pc:spChg>
        <pc:spChg chg="add">
          <ac:chgData name="Sam S" userId="7b81b99f9498e40c" providerId="LiveId" clId="{8908A3D7-CB94-4B6D-A2B5-5092ED6CACFD}" dt="2024-01-23T09:43:57.692" v="449"/>
          <ac:spMkLst>
            <pc:docMk/>
            <pc:sldMk cId="1864478551" sldId="266"/>
            <ac:spMk id="4" creationId="{79B44607-731F-CBF4-5C65-0C6E12FCA662}"/>
          </ac:spMkLst>
        </pc:spChg>
        <pc:spChg chg="add">
          <ac:chgData name="Sam S" userId="7b81b99f9498e40c" providerId="LiveId" clId="{8908A3D7-CB94-4B6D-A2B5-5092ED6CACFD}" dt="2024-01-23T09:43:57.692" v="449"/>
          <ac:spMkLst>
            <pc:docMk/>
            <pc:sldMk cId="1864478551" sldId="266"/>
            <ac:spMk id="5" creationId="{1F642B5B-0CDA-1B65-8E63-C8837B43778E}"/>
          </ac:spMkLst>
        </pc:spChg>
        <pc:spChg chg="add">
          <ac:chgData name="Sam S" userId="7b81b99f9498e40c" providerId="LiveId" clId="{8908A3D7-CB94-4B6D-A2B5-5092ED6CACFD}" dt="2024-01-23T09:43:57.692" v="449"/>
          <ac:spMkLst>
            <pc:docMk/>
            <pc:sldMk cId="1864478551" sldId="266"/>
            <ac:spMk id="6" creationId="{160AB2AD-3BAD-AAC8-9848-2B61D508A41D}"/>
          </ac:spMkLst>
        </pc:spChg>
        <pc:spChg chg="add mod">
          <ac:chgData name="Sam S" userId="7b81b99f9498e40c" providerId="LiveId" clId="{8908A3D7-CB94-4B6D-A2B5-5092ED6CACFD}" dt="2024-01-23T09:44:03.573" v="452"/>
          <ac:spMkLst>
            <pc:docMk/>
            <pc:sldMk cId="1864478551" sldId="266"/>
            <ac:spMk id="7" creationId="{29022A01-132C-950B-07C9-6C7590554C55}"/>
          </ac:spMkLst>
        </pc:spChg>
        <pc:spChg chg="add mod">
          <ac:chgData name="Sam S" userId="7b81b99f9498e40c" providerId="LiveId" clId="{8908A3D7-CB94-4B6D-A2B5-5092ED6CACFD}" dt="2024-01-23T09:44:03.573" v="452"/>
          <ac:spMkLst>
            <pc:docMk/>
            <pc:sldMk cId="1864478551" sldId="266"/>
            <ac:spMk id="8" creationId="{4ED02352-E22C-34E8-F559-1CBF4AB82F49}"/>
          </ac:spMkLst>
        </pc:spChg>
        <pc:spChg chg="add mod">
          <ac:chgData name="Sam S" userId="7b81b99f9498e40c" providerId="LiveId" clId="{8908A3D7-CB94-4B6D-A2B5-5092ED6CACFD}" dt="2024-01-23T09:44:03.573" v="452"/>
          <ac:spMkLst>
            <pc:docMk/>
            <pc:sldMk cId="1864478551" sldId="266"/>
            <ac:spMk id="9" creationId="{4FEEC771-AC73-BF12-98C1-1A72C4DDD720}"/>
          </ac:spMkLst>
        </pc:spChg>
        <pc:spChg chg="add del">
          <ac:chgData name="Sam S" userId="7b81b99f9498e40c" providerId="LiveId" clId="{8908A3D7-CB94-4B6D-A2B5-5092ED6CACFD}" dt="2024-01-23T09:44:18.387" v="458" actId="478"/>
          <ac:spMkLst>
            <pc:docMk/>
            <pc:sldMk cId="1864478551" sldId="266"/>
            <ac:spMk id="10" creationId="{365F3E80-2D80-2F0D-4D26-1328EA5A1663}"/>
          </ac:spMkLst>
        </pc:spChg>
        <pc:spChg chg="add del">
          <ac:chgData name="Sam S" userId="7b81b99f9498e40c" providerId="LiveId" clId="{8908A3D7-CB94-4B6D-A2B5-5092ED6CACFD}" dt="2024-01-23T09:44:23.444" v="461" actId="478"/>
          <ac:spMkLst>
            <pc:docMk/>
            <pc:sldMk cId="1864478551" sldId="266"/>
            <ac:spMk id="11" creationId="{C4A6213C-36D2-AC44-602C-8C0ED1AAAE61}"/>
          </ac:spMkLst>
        </pc:spChg>
        <pc:spChg chg="add del mod">
          <ac:chgData name="Sam S" userId="7b81b99f9498e40c" providerId="LiveId" clId="{8908A3D7-CB94-4B6D-A2B5-5092ED6CACFD}" dt="2024-01-23T09:44:18.391" v="460"/>
          <ac:spMkLst>
            <pc:docMk/>
            <pc:sldMk cId="1864478551" sldId="266"/>
            <ac:spMk id="12" creationId="{82A11068-61EB-325F-4E0D-E6B12FEB9263}"/>
          </ac:spMkLst>
        </pc:spChg>
        <pc:spChg chg="add del mod">
          <ac:chgData name="Sam S" userId="7b81b99f9498e40c" providerId="LiveId" clId="{8908A3D7-CB94-4B6D-A2B5-5092ED6CACFD}" dt="2024-01-23T09:56:11.454" v="492" actId="478"/>
          <ac:spMkLst>
            <pc:docMk/>
            <pc:sldMk cId="1864478551" sldId="266"/>
            <ac:spMk id="13" creationId="{9587941E-EE5E-7657-B2F5-D6AD7E4A608E}"/>
          </ac:spMkLst>
        </pc:spChg>
      </pc:sldChg>
      <pc:sldChg chg="addSp modSp mod">
        <pc:chgData name="Sam S" userId="7b81b99f9498e40c" providerId="LiveId" clId="{8908A3D7-CB94-4B6D-A2B5-5092ED6CACFD}" dt="2024-01-23T11:16:44.607" v="1114" actId="12"/>
        <pc:sldMkLst>
          <pc:docMk/>
          <pc:sldMk cId="145604285" sldId="267"/>
        </pc:sldMkLst>
        <pc:spChg chg="mod">
          <ac:chgData name="Sam S" userId="7b81b99f9498e40c" providerId="LiveId" clId="{8908A3D7-CB94-4B6D-A2B5-5092ED6CACFD}" dt="2024-01-23T09:58:05.876" v="526" actId="20577"/>
          <ac:spMkLst>
            <pc:docMk/>
            <pc:sldMk cId="145604285" sldId="267"/>
            <ac:spMk id="2" creationId="{95A96719-F0CF-434E-F300-2D1518FD70F8}"/>
          </ac:spMkLst>
        </pc:spChg>
        <pc:spChg chg="mod">
          <ac:chgData name="Sam S" userId="7b81b99f9498e40c" providerId="LiveId" clId="{8908A3D7-CB94-4B6D-A2B5-5092ED6CACFD}" dt="2024-01-23T11:16:44.607" v="1114" actId="12"/>
          <ac:spMkLst>
            <pc:docMk/>
            <pc:sldMk cId="145604285" sldId="267"/>
            <ac:spMk id="3" creationId="{7E471F64-2986-8606-372D-6760A0B34A0B}"/>
          </ac:spMkLst>
        </pc:spChg>
        <pc:picChg chg="add mod">
          <ac:chgData name="Sam S" userId="7b81b99f9498e40c" providerId="LiveId" clId="{8908A3D7-CB94-4B6D-A2B5-5092ED6CACFD}" dt="2024-01-23T09:59:55.183" v="537" actId="1076"/>
          <ac:picMkLst>
            <pc:docMk/>
            <pc:sldMk cId="145604285" sldId="267"/>
            <ac:picMk id="5" creationId="{7C20FF11-748F-8B56-B53B-DC5DABB6917B}"/>
          </ac:picMkLst>
        </pc:picChg>
      </pc:sldChg>
      <pc:sldChg chg="addSp delSp modSp new mod">
        <pc:chgData name="Sam S" userId="7b81b99f9498e40c" providerId="LiveId" clId="{8908A3D7-CB94-4B6D-A2B5-5092ED6CACFD}" dt="2024-01-23T11:17:09.432" v="1118" actId="14100"/>
        <pc:sldMkLst>
          <pc:docMk/>
          <pc:sldMk cId="96276074" sldId="269"/>
        </pc:sldMkLst>
        <pc:spChg chg="mod">
          <ac:chgData name="Sam S" userId="7b81b99f9498e40c" providerId="LiveId" clId="{8908A3D7-CB94-4B6D-A2B5-5092ED6CACFD}" dt="2024-01-23T11:16:55.292" v="1115" actId="113"/>
          <ac:spMkLst>
            <pc:docMk/>
            <pc:sldMk cId="96276074" sldId="269"/>
            <ac:spMk id="2" creationId="{5C31DAA1-6B4D-8AFC-AE2F-B2FA1F9AB0B6}"/>
          </ac:spMkLst>
        </pc:spChg>
        <pc:spChg chg="del mod">
          <ac:chgData name="Sam S" userId="7b81b99f9498e40c" providerId="LiveId" clId="{8908A3D7-CB94-4B6D-A2B5-5092ED6CACFD}" dt="2024-01-23T10:01:34.411" v="561"/>
          <ac:spMkLst>
            <pc:docMk/>
            <pc:sldMk cId="96276074" sldId="269"/>
            <ac:spMk id="3" creationId="{47DA9D62-8F83-5FCC-F6D6-040966A63402}"/>
          </ac:spMkLst>
        </pc:spChg>
        <pc:spChg chg="add del mod">
          <ac:chgData name="Sam S" userId="7b81b99f9498e40c" providerId="LiveId" clId="{8908A3D7-CB94-4B6D-A2B5-5092ED6CACFD}" dt="2024-01-23T10:01:59.021" v="566"/>
          <ac:spMkLst>
            <pc:docMk/>
            <pc:sldMk cId="96276074" sldId="269"/>
            <ac:spMk id="4" creationId="{813336BE-822E-DF79-1037-207CA0953582}"/>
          </ac:spMkLst>
        </pc:spChg>
        <pc:spChg chg="add del mod">
          <ac:chgData name="Sam S" userId="7b81b99f9498e40c" providerId="LiveId" clId="{8908A3D7-CB94-4B6D-A2B5-5092ED6CACFD}" dt="2024-01-23T10:02:02.453" v="567" actId="478"/>
          <ac:spMkLst>
            <pc:docMk/>
            <pc:sldMk cId="96276074" sldId="269"/>
            <ac:spMk id="5" creationId="{2A2C931C-5937-E965-8F95-A9ACBCD931D1}"/>
          </ac:spMkLst>
        </pc:spChg>
        <pc:spChg chg="add del mod">
          <ac:chgData name="Sam S" userId="7b81b99f9498e40c" providerId="LiveId" clId="{8908A3D7-CB94-4B6D-A2B5-5092ED6CACFD}" dt="2024-01-23T10:02:04.696" v="568"/>
          <ac:spMkLst>
            <pc:docMk/>
            <pc:sldMk cId="96276074" sldId="269"/>
            <ac:spMk id="6" creationId="{84C5DC44-43B4-0FC4-D92D-78A99A4AD837}"/>
          </ac:spMkLst>
        </pc:spChg>
        <pc:spChg chg="add mod">
          <ac:chgData name="Sam S" userId="7b81b99f9498e40c" providerId="LiveId" clId="{8908A3D7-CB94-4B6D-A2B5-5092ED6CACFD}" dt="2024-01-23T11:17:09.432" v="1118" actId="14100"/>
          <ac:spMkLst>
            <pc:docMk/>
            <pc:sldMk cId="96276074" sldId="269"/>
            <ac:spMk id="7" creationId="{285754FD-31DE-4124-BC54-291E9CFAC866}"/>
          </ac:spMkLst>
        </pc:spChg>
        <pc:picChg chg="add mod">
          <ac:chgData name="Sam S" userId="7b81b99f9498e40c" providerId="LiveId" clId="{8908A3D7-CB94-4B6D-A2B5-5092ED6CACFD}" dt="2024-01-23T10:04:52.481" v="642" actId="14100"/>
          <ac:picMkLst>
            <pc:docMk/>
            <pc:sldMk cId="96276074" sldId="269"/>
            <ac:picMk id="9" creationId="{7EADA33D-BB3E-A797-503A-2279DC0D94E7}"/>
          </ac:picMkLst>
        </pc:picChg>
      </pc:sldChg>
      <pc:sldChg chg="addSp modSp new mod">
        <pc:chgData name="Sam S" userId="7b81b99f9498e40c" providerId="LiveId" clId="{8908A3D7-CB94-4B6D-A2B5-5092ED6CACFD}" dt="2024-01-23T11:17:42.532" v="1124" actId="113"/>
        <pc:sldMkLst>
          <pc:docMk/>
          <pc:sldMk cId="3389767236" sldId="270"/>
        </pc:sldMkLst>
        <pc:spChg chg="mod">
          <ac:chgData name="Sam S" userId="7b81b99f9498e40c" providerId="LiveId" clId="{8908A3D7-CB94-4B6D-A2B5-5092ED6CACFD}" dt="2024-01-23T11:17:24.965" v="1121" actId="207"/>
          <ac:spMkLst>
            <pc:docMk/>
            <pc:sldMk cId="3389767236" sldId="270"/>
            <ac:spMk id="2" creationId="{95B409A9-52F9-ED4C-F184-66B964126648}"/>
          </ac:spMkLst>
        </pc:spChg>
        <pc:spChg chg="mod">
          <ac:chgData name="Sam S" userId="7b81b99f9498e40c" providerId="LiveId" clId="{8908A3D7-CB94-4B6D-A2B5-5092ED6CACFD}" dt="2024-01-23T11:17:42.532" v="1124" actId="113"/>
          <ac:spMkLst>
            <pc:docMk/>
            <pc:sldMk cId="3389767236" sldId="270"/>
            <ac:spMk id="3" creationId="{BC2E2BFF-2C14-D542-A668-74794B43A079}"/>
          </ac:spMkLst>
        </pc:spChg>
        <pc:picChg chg="add mod">
          <ac:chgData name="Sam S" userId="7b81b99f9498e40c" providerId="LiveId" clId="{8908A3D7-CB94-4B6D-A2B5-5092ED6CACFD}" dt="2024-01-23T10:20:35.497" v="674" actId="1076"/>
          <ac:picMkLst>
            <pc:docMk/>
            <pc:sldMk cId="3389767236" sldId="270"/>
            <ac:picMk id="5" creationId="{FEF560CB-C6FA-C545-B9A1-B03FD4E0BAA7}"/>
          </ac:picMkLst>
        </pc:picChg>
        <pc:picChg chg="add mod">
          <ac:chgData name="Sam S" userId="7b81b99f9498e40c" providerId="LiveId" clId="{8908A3D7-CB94-4B6D-A2B5-5092ED6CACFD}" dt="2024-01-23T10:20:40.577" v="676" actId="1076"/>
          <ac:picMkLst>
            <pc:docMk/>
            <pc:sldMk cId="3389767236" sldId="270"/>
            <ac:picMk id="7" creationId="{E32403A4-8800-DF23-E87E-F300462FD028}"/>
          </ac:picMkLst>
        </pc:picChg>
      </pc:sldChg>
      <pc:sldChg chg="addSp delSp modSp new mod">
        <pc:chgData name="Sam S" userId="7b81b99f9498e40c" providerId="LiveId" clId="{8908A3D7-CB94-4B6D-A2B5-5092ED6CACFD}" dt="2024-01-23T11:18:52.549" v="1131" actId="207"/>
        <pc:sldMkLst>
          <pc:docMk/>
          <pc:sldMk cId="364443226" sldId="271"/>
        </pc:sldMkLst>
        <pc:spChg chg="mod">
          <ac:chgData name="Sam S" userId="7b81b99f9498e40c" providerId="LiveId" clId="{8908A3D7-CB94-4B6D-A2B5-5092ED6CACFD}" dt="2024-01-23T11:18:52.549" v="1131" actId="207"/>
          <ac:spMkLst>
            <pc:docMk/>
            <pc:sldMk cId="364443226" sldId="271"/>
            <ac:spMk id="2" creationId="{095BBCC3-E3BD-3AAF-2F1F-982BBE854B32}"/>
          </ac:spMkLst>
        </pc:spChg>
        <pc:spChg chg="add del mod">
          <ac:chgData name="Sam S" userId="7b81b99f9498e40c" providerId="LiveId" clId="{8908A3D7-CB94-4B6D-A2B5-5092ED6CACFD}" dt="2024-01-23T11:18:48.780" v="1130" actId="113"/>
          <ac:spMkLst>
            <pc:docMk/>
            <pc:sldMk cId="364443226" sldId="271"/>
            <ac:spMk id="3" creationId="{814029C3-D48E-AEBF-AB11-57346694255A}"/>
          </ac:spMkLst>
        </pc:spChg>
        <pc:spChg chg="add mod">
          <ac:chgData name="Sam S" userId="7b81b99f9498e40c" providerId="LiveId" clId="{8908A3D7-CB94-4B6D-A2B5-5092ED6CACFD}" dt="2024-01-23T10:22:46.308" v="686"/>
          <ac:spMkLst>
            <pc:docMk/>
            <pc:sldMk cId="364443226" sldId="271"/>
            <ac:spMk id="4" creationId="{10B1C3AB-356A-BAF3-F764-3C88CB4DA833}"/>
          </ac:spMkLst>
        </pc:spChg>
        <pc:picChg chg="add mod">
          <ac:chgData name="Sam S" userId="7b81b99f9498e40c" providerId="LiveId" clId="{8908A3D7-CB94-4B6D-A2B5-5092ED6CACFD}" dt="2024-01-23T10:26:47.502" v="741" actId="1076"/>
          <ac:picMkLst>
            <pc:docMk/>
            <pc:sldMk cId="364443226" sldId="271"/>
            <ac:picMk id="6" creationId="{3ABAB4B6-F684-D307-51ED-BF3B9E57E1FF}"/>
          </ac:picMkLst>
        </pc:picChg>
      </pc:sldChg>
      <pc:sldChg chg="addSp delSp modSp new mod ord">
        <pc:chgData name="Sam S" userId="7b81b99f9498e40c" providerId="LiveId" clId="{8908A3D7-CB94-4B6D-A2B5-5092ED6CACFD}" dt="2024-01-23T11:20:18.051" v="1144" actId="20577"/>
        <pc:sldMkLst>
          <pc:docMk/>
          <pc:sldMk cId="3966812853" sldId="272"/>
        </pc:sldMkLst>
        <pc:spChg chg="mod">
          <ac:chgData name="Sam S" userId="7b81b99f9498e40c" providerId="LiveId" clId="{8908A3D7-CB94-4B6D-A2B5-5092ED6CACFD}" dt="2024-01-23T11:19:54.684" v="1138" actId="113"/>
          <ac:spMkLst>
            <pc:docMk/>
            <pc:sldMk cId="3966812853" sldId="272"/>
            <ac:spMk id="2" creationId="{8BC59AC2-C1DA-8A91-9BFB-BFE0950F382C}"/>
          </ac:spMkLst>
        </pc:spChg>
        <pc:spChg chg="del mod">
          <ac:chgData name="Sam S" userId="7b81b99f9498e40c" providerId="LiveId" clId="{8908A3D7-CB94-4B6D-A2B5-5092ED6CACFD}" dt="2024-01-23T10:28:17.799" v="753"/>
          <ac:spMkLst>
            <pc:docMk/>
            <pc:sldMk cId="3966812853" sldId="272"/>
            <ac:spMk id="3" creationId="{C079DA74-DD77-52B5-8E73-70CCEE927915}"/>
          </ac:spMkLst>
        </pc:spChg>
        <pc:spChg chg="add del">
          <ac:chgData name="Sam S" userId="7b81b99f9498e40c" providerId="LiveId" clId="{8908A3D7-CB94-4B6D-A2B5-5092ED6CACFD}" dt="2024-01-23T10:27:17.920" v="744" actId="22"/>
          <ac:spMkLst>
            <pc:docMk/>
            <pc:sldMk cId="3966812853" sldId="272"/>
            <ac:spMk id="5" creationId="{B81112FC-34BE-123E-F37D-36FD070501DC}"/>
          </ac:spMkLst>
        </pc:spChg>
        <pc:spChg chg="add del mod">
          <ac:chgData name="Sam S" userId="7b81b99f9498e40c" providerId="LiveId" clId="{8908A3D7-CB94-4B6D-A2B5-5092ED6CACFD}" dt="2024-01-23T10:28:24.643" v="755" actId="478"/>
          <ac:spMkLst>
            <pc:docMk/>
            <pc:sldMk cId="3966812853" sldId="272"/>
            <ac:spMk id="6" creationId="{E1A7B048-3FD7-DC01-D602-245D7916B0C8}"/>
          </ac:spMkLst>
        </pc:spChg>
        <pc:spChg chg="add mod">
          <ac:chgData name="Sam S" userId="7b81b99f9498e40c" providerId="LiveId" clId="{8908A3D7-CB94-4B6D-A2B5-5092ED6CACFD}" dt="2024-01-23T11:20:18.051" v="1144" actId="20577"/>
          <ac:spMkLst>
            <pc:docMk/>
            <pc:sldMk cId="3966812853" sldId="272"/>
            <ac:spMk id="8" creationId="{B35AEBCB-C303-D1DA-2CC2-342AB764579C}"/>
          </ac:spMkLst>
        </pc:spChg>
        <pc:spChg chg="add del mod">
          <ac:chgData name="Sam S" userId="7b81b99f9498e40c" providerId="LiveId" clId="{8908A3D7-CB94-4B6D-A2B5-5092ED6CACFD}" dt="2024-01-23T10:29:17.877" v="779" actId="478"/>
          <ac:spMkLst>
            <pc:docMk/>
            <pc:sldMk cId="3966812853" sldId="272"/>
            <ac:spMk id="9" creationId="{DAD0C101-9DC1-2B0E-29FC-899A9AB7BDEE}"/>
          </ac:spMkLst>
        </pc:spChg>
        <pc:picChg chg="add mod">
          <ac:chgData name="Sam S" userId="7b81b99f9498e40c" providerId="LiveId" clId="{8908A3D7-CB94-4B6D-A2B5-5092ED6CACFD}" dt="2024-01-23T11:20:11.860" v="1143" actId="1076"/>
          <ac:picMkLst>
            <pc:docMk/>
            <pc:sldMk cId="3966812853" sldId="272"/>
            <ac:picMk id="11" creationId="{CF97E590-B0C6-B15F-2703-B63DA64D5B1A}"/>
          </ac:picMkLst>
        </pc:picChg>
      </pc:sldChg>
      <pc:sldChg chg="addSp delSp modSp new mod">
        <pc:chgData name="Sam S" userId="7b81b99f9498e40c" providerId="LiveId" clId="{8908A3D7-CB94-4B6D-A2B5-5092ED6CACFD}" dt="2024-01-23T11:23:52.286" v="1232" actId="255"/>
        <pc:sldMkLst>
          <pc:docMk/>
          <pc:sldMk cId="1839460117" sldId="273"/>
        </pc:sldMkLst>
        <pc:spChg chg="mod">
          <ac:chgData name="Sam S" userId="7b81b99f9498e40c" providerId="LiveId" clId="{8908A3D7-CB94-4B6D-A2B5-5092ED6CACFD}" dt="2024-01-23T11:20:37.877" v="1148" actId="207"/>
          <ac:spMkLst>
            <pc:docMk/>
            <pc:sldMk cId="1839460117" sldId="273"/>
            <ac:spMk id="2" creationId="{3F459BDF-A679-5EBC-4BF8-A480EB6BE86E}"/>
          </ac:spMkLst>
        </pc:spChg>
        <pc:spChg chg="del mod">
          <ac:chgData name="Sam S" userId="7b81b99f9498e40c" providerId="LiveId" clId="{8908A3D7-CB94-4B6D-A2B5-5092ED6CACFD}" dt="2024-01-23T10:34:22.908" v="810"/>
          <ac:spMkLst>
            <pc:docMk/>
            <pc:sldMk cId="1839460117" sldId="273"/>
            <ac:spMk id="3" creationId="{8B307BE9-FE53-FB31-6FC6-7E2AD57D203A}"/>
          </ac:spMkLst>
        </pc:spChg>
        <pc:spChg chg="add del mod">
          <ac:chgData name="Sam S" userId="7b81b99f9498e40c" providerId="LiveId" clId="{8908A3D7-CB94-4B6D-A2B5-5092ED6CACFD}" dt="2024-01-23T10:34:29.958" v="812" actId="478"/>
          <ac:spMkLst>
            <pc:docMk/>
            <pc:sldMk cId="1839460117" sldId="273"/>
            <ac:spMk id="4" creationId="{43801997-A12D-A4B7-D212-E87D8C9F5FEE}"/>
          </ac:spMkLst>
        </pc:spChg>
        <pc:spChg chg="add mod">
          <ac:chgData name="Sam S" userId="7b81b99f9498e40c" providerId="LiveId" clId="{8908A3D7-CB94-4B6D-A2B5-5092ED6CACFD}" dt="2024-01-23T11:23:52.286" v="1232" actId="255"/>
          <ac:spMkLst>
            <pc:docMk/>
            <pc:sldMk cId="1839460117" sldId="273"/>
            <ac:spMk id="6" creationId="{34EF83DB-5478-F75D-67E0-104AE5EBA616}"/>
          </ac:spMkLst>
        </pc:spChg>
        <pc:spChg chg="add del mod">
          <ac:chgData name="Sam S" userId="7b81b99f9498e40c" providerId="LiveId" clId="{8908A3D7-CB94-4B6D-A2B5-5092ED6CACFD}" dt="2024-01-23T10:35:24.517" v="819" actId="478"/>
          <ac:spMkLst>
            <pc:docMk/>
            <pc:sldMk cId="1839460117" sldId="273"/>
            <ac:spMk id="7" creationId="{11261C3C-3ED0-3F46-B590-456F1C29357F}"/>
          </ac:spMkLst>
        </pc:spChg>
        <pc:picChg chg="add mod">
          <ac:chgData name="Sam S" userId="7b81b99f9498e40c" providerId="LiveId" clId="{8908A3D7-CB94-4B6D-A2B5-5092ED6CACFD}" dt="2024-01-23T10:37:21.667" v="828" actId="14100"/>
          <ac:picMkLst>
            <pc:docMk/>
            <pc:sldMk cId="1839460117" sldId="273"/>
            <ac:picMk id="9" creationId="{FC3FC49B-50DD-A4A8-CCDD-FE6F098AD28E}"/>
          </ac:picMkLst>
        </pc:picChg>
        <pc:picChg chg="add mod">
          <ac:chgData name="Sam S" userId="7b81b99f9498e40c" providerId="LiveId" clId="{8908A3D7-CB94-4B6D-A2B5-5092ED6CACFD}" dt="2024-01-23T10:37:59.505" v="833" actId="14100"/>
          <ac:picMkLst>
            <pc:docMk/>
            <pc:sldMk cId="1839460117" sldId="273"/>
            <ac:picMk id="11" creationId="{E252D52B-5B82-9593-852F-A8E15C3F4713}"/>
          </ac:picMkLst>
        </pc:picChg>
      </pc:sldChg>
      <pc:sldChg chg="addSp modSp new mod">
        <pc:chgData name="Sam S" userId="7b81b99f9498e40c" providerId="LiveId" clId="{8908A3D7-CB94-4B6D-A2B5-5092ED6CACFD}" dt="2024-01-23T11:25:00.116" v="1242" actId="113"/>
        <pc:sldMkLst>
          <pc:docMk/>
          <pc:sldMk cId="3454904433" sldId="274"/>
        </pc:sldMkLst>
        <pc:spChg chg="mod">
          <ac:chgData name="Sam S" userId="7b81b99f9498e40c" providerId="LiveId" clId="{8908A3D7-CB94-4B6D-A2B5-5092ED6CACFD}" dt="2024-01-23T11:24:10.899" v="1235" actId="113"/>
          <ac:spMkLst>
            <pc:docMk/>
            <pc:sldMk cId="3454904433" sldId="274"/>
            <ac:spMk id="2" creationId="{1146C492-C6AC-54BB-A61D-728280216084}"/>
          </ac:spMkLst>
        </pc:spChg>
        <pc:spChg chg="mod">
          <ac:chgData name="Sam S" userId="7b81b99f9498e40c" providerId="LiveId" clId="{8908A3D7-CB94-4B6D-A2B5-5092ED6CACFD}" dt="2024-01-23T11:25:00.116" v="1242" actId="113"/>
          <ac:spMkLst>
            <pc:docMk/>
            <pc:sldMk cId="3454904433" sldId="274"/>
            <ac:spMk id="3" creationId="{90A3289A-CBDA-7DC5-612F-81FBD1E2C954}"/>
          </ac:spMkLst>
        </pc:spChg>
        <pc:picChg chg="add mod">
          <ac:chgData name="Sam S" userId="7b81b99f9498e40c" providerId="LiveId" clId="{8908A3D7-CB94-4B6D-A2B5-5092ED6CACFD}" dt="2024-01-23T10:46:02.365" v="871" actId="14100"/>
          <ac:picMkLst>
            <pc:docMk/>
            <pc:sldMk cId="3454904433" sldId="274"/>
            <ac:picMk id="5" creationId="{29BADFFC-CE6C-CDE4-52C9-347469389170}"/>
          </ac:picMkLst>
        </pc:picChg>
        <pc:picChg chg="add mod">
          <ac:chgData name="Sam S" userId="7b81b99f9498e40c" providerId="LiveId" clId="{8908A3D7-CB94-4B6D-A2B5-5092ED6CACFD}" dt="2024-01-23T10:46:38.054" v="877" actId="14100"/>
          <ac:picMkLst>
            <pc:docMk/>
            <pc:sldMk cId="3454904433" sldId="274"/>
            <ac:picMk id="7" creationId="{594D5771-C5AA-B3E3-4043-63A3328BE21E}"/>
          </ac:picMkLst>
        </pc:picChg>
      </pc:sldChg>
      <pc:sldChg chg="addSp delSp modSp new mod">
        <pc:chgData name="Sam S" userId="7b81b99f9498e40c" providerId="LiveId" clId="{8908A3D7-CB94-4B6D-A2B5-5092ED6CACFD}" dt="2024-01-23T11:25:56.320" v="1249" actId="12"/>
        <pc:sldMkLst>
          <pc:docMk/>
          <pc:sldMk cId="3871946127" sldId="275"/>
        </pc:sldMkLst>
        <pc:spChg chg="mod">
          <ac:chgData name="Sam S" userId="7b81b99f9498e40c" providerId="LiveId" clId="{8908A3D7-CB94-4B6D-A2B5-5092ED6CACFD}" dt="2024-01-23T11:25:28.234" v="1245" actId="207"/>
          <ac:spMkLst>
            <pc:docMk/>
            <pc:sldMk cId="3871946127" sldId="275"/>
            <ac:spMk id="2" creationId="{2C74CAED-C12B-E6EA-FEF8-FE359D3B5D38}"/>
          </ac:spMkLst>
        </pc:spChg>
        <pc:spChg chg="mod">
          <ac:chgData name="Sam S" userId="7b81b99f9498e40c" providerId="LiveId" clId="{8908A3D7-CB94-4B6D-A2B5-5092ED6CACFD}" dt="2024-01-23T11:25:56.320" v="1249" actId="12"/>
          <ac:spMkLst>
            <pc:docMk/>
            <pc:sldMk cId="3871946127" sldId="275"/>
            <ac:spMk id="3" creationId="{37A0DB47-A5CF-7E0A-7B19-3A5143883E24}"/>
          </ac:spMkLst>
        </pc:spChg>
        <pc:picChg chg="add mod">
          <ac:chgData name="Sam S" userId="7b81b99f9498e40c" providerId="LiveId" clId="{8908A3D7-CB94-4B6D-A2B5-5092ED6CACFD}" dt="2024-01-23T10:50:35.929" v="914" actId="14100"/>
          <ac:picMkLst>
            <pc:docMk/>
            <pc:sldMk cId="3871946127" sldId="275"/>
            <ac:picMk id="5" creationId="{048C517B-3D4A-9B98-08DC-76AD926AF134}"/>
          </ac:picMkLst>
        </pc:picChg>
        <pc:picChg chg="add del mod">
          <ac:chgData name="Sam S" userId="7b81b99f9498e40c" providerId="LiveId" clId="{8908A3D7-CB94-4B6D-A2B5-5092ED6CACFD}" dt="2024-01-23T10:52:06.542" v="918" actId="478"/>
          <ac:picMkLst>
            <pc:docMk/>
            <pc:sldMk cId="3871946127" sldId="275"/>
            <ac:picMk id="7" creationId="{2E15BF6A-5937-DEA9-D544-0DDC75201676}"/>
          </ac:picMkLst>
        </pc:picChg>
        <pc:picChg chg="add mod">
          <ac:chgData name="Sam S" userId="7b81b99f9498e40c" providerId="LiveId" clId="{8908A3D7-CB94-4B6D-A2B5-5092ED6CACFD}" dt="2024-01-23T10:53:05.143" v="925" actId="14100"/>
          <ac:picMkLst>
            <pc:docMk/>
            <pc:sldMk cId="3871946127" sldId="275"/>
            <ac:picMk id="9" creationId="{5E9AEBC3-E6FA-FCD3-EB9D-0B332C4A86DB}"/>
          </ac:picMkLst>
        </pc:picChg>
      </pc:sldChg>
      <pc:sldChg chg="addSp delSp modSp new mod">
        <pc:chgData name="Sam S" userId="7b81b99f9498e40c" providerId="LiveId" clId="{8908A3D7-CB94-4B6D-A2B5-5092ED6CACFD}" dt="2024-01-23T11:27:15.656" v="1269" actId="255"/>
        <pc:sldMkLst>
          <pc:docMk/>
          <pc:sldMk cId="2587296030" sldId="276"/>
        </pc:sldMkLst>
        <pc:spChg chg="mod">
          <ac:chgData name="Sam S" userId="7b81b99f9498e40c" providerId="LiveId" clId="{8908A3D7-CB94-4B6D-A2B5-5092ED6CACFD}" dt="2024-01-23T11:26:13.610" v="1252" actId="207"/>
          <ac:spMkLst>
            <pc:docMk/>
            <pc:sldMk cId="2587296030" sldId="276"/>
            <ac:spMk id="2" creationId="{644D4BC5-739A-A96B-EED1-D9BF77B4D9A3}"/>
          </ac:spMkLst>
        </pc:spChg>
        <pc:spChg chg="mod">
          <ac:chgData name="Sam S" userId="7b81b99f9498e40c" providerId="LiveId" clId="{8908A3D7-CB94-4B6D-A2B5-5092ED6CACFD}" dt="2024-01-23T11:27:15.656" v="1269" actId="255"/>
          <ac:spMkLst>
            <pc:docMk/>
            <pc:sldMk cId="2587296030" sldId="276"/>
            <ac:spMk id="3" creationId="{9A840651-ED7F-145F-1795-0BD343FC82CC}"/>
          </ac:spMkLst>
        </pc:spChg>
        <pc:spChg chg="add del mod">
          <ac:chgData name="Sam S" userId="7b81b99f9498e40c" providerId="LiveId" clId="{8908A3D7-CB94-4B6D-A2B5-5092ED6CACFD}" dt="2024-01-23T11:10:37.714" v="1038" actId="478"/>
          <ac:spMkLst>
            <pc:docMk/>
            <pc:sldMk cId="2587296030" sldId="276"/>
            <ac:spMk id="4" creationId="{C28A6C07-55D3-D11C-5499-337154F0B3F6}"/>
          </ac:spMkLst>
        </pc:spChg>
      </pc:sldChg>
      <pc:sldChg chg="addSp delSp modSp new mod">
        <pc:chgData name="Sam S" userId="7b81b99f9498e40c" providerId="LiveId" clId="{8908A3D7-CB94-4B6D-A2B5-5092ED6CACFD}" dt="2024-01-23T11:29:25.166" v="1301" actId="20577"/>
        <pc:sldMkLst>
          <pc:docMk/>
          <pc:sldMk cId="223843933" sldId="277"/>
        </pc:sldMkLst>
        <pc:spChg chg="mod">
          <ac:chgData name="Sam S" userId="7b81b99f9498e40c" providerId="LiveId" clId="{8908A3D7-CB94-4B6D-A2B5-5092ED6CACFD}" dt="2024-01-23T11:27:33.976" v="1272" actId="207"/>
          <ac:spMkLst>
            <pc:docMk/>
            <pc:sldMk cId="223843933" sldId="277"/>
            <ac:spMk id="2" creationId="{CBAB20C4-5378-F267-B3F8-234B619F388E}"/>
          </ac:spMkLst>
        </pc:spChg>
        <pc:spChg chg="mod">
          <ac:chgData name="Sam S" userId="7b81b99f9498e40c" providerId="LiveId" clId="{8908A3D7-CB94-4B6D-A2B5-5092ED6CACFD}" dt="2024-01-23T11:29:25.166" v="1301" actId="20577"/>
          <ac:spMkLst>
            <pc:docMk/>
            <pc:sldMk cId="223843933" sldId="277"/>
            <ac:spMk id="3" creationId="{48873EFB-2F4B-779E-2A73-D6844AF355D3}"/>
          </ac:spMkLst>
        </pc:spChg>
        <pc:spChg chg="add del mod">
          <ac:chgData name="Sam S" userId="7b81b99f9498e40c" providerId="LiveId" clId="{8908A3D7-CB94-4B6D-A2B5-5092ED6CACFD}" dt="2024-01-23T11:01:43.617" v="986" actId="478"/>
          <ac:spMkLst>
            <pc:docMk/>
            <pc:sldMk cId="223843933" sldId="277"/>
            <ac:spMk id="4" creationId="{3CF5B900-C745-5401-1BA3-034501DEB580}"/>
          </ac:spMkLst>
        </pc:spChg>
        <pc:spChg chg="add del mod">
          <ac:chgData name="Sam S" userId="7b81b99f9498e40c" providerId="LiveId" clId="{8908A3D7-CB94-4B6D-A2B5-5092ED6CACFD}" dt="2024-01-23T11:01:43.617" v="988"/>
          <ac:spMkLst>
            <pc:docMk/>
            <pc:sldMk cId="223843933" sldId="277"/>
            <ac:spMk id="5" creationId="{E8468710-69AD-6C81-CF9B-9EB12E2F0934}"/>
          </ac:spMkLst>
        </pc:spChg>
        <pc:spChg chg="add del">
          <ac:chgData name="Sam S" userId="7b81b99f9498e40c" providerId="LiveId" clId="{8908A3D7-CB94-4B6D-A2B5-5092ED6CACFD}" dt="2024-01-23T11:01:45.512" v="989" actId="478"/>
          <ac:spMkLst>
            <pc:docMk/>
            <pc:sldMk cId="223843933" sldId="277"/>
            <ac:spMk id="6" creationId="{D8518EE4-0705-8278-B356-FD8A29FB9E7D}"/>
          </ac:spMkLst>
        </pc:spChg>
        <pc:spChg chg="add del mod">
          <ac:chgData name="Sam S" userId="7b81b99f9498e40c" providerId="LiveId" clId="{8908A3D7-CB94-4B6D-A2B5-5092ED6CACFD}" dt="2024-01-23T11:28:11.924" v="1281" actId="478"/>
          <ac:spMkLst>
            <pc:docMk/>
            <pc:sldMk cId="223843933" sldId="277"/>
            <ac:spMk id="7" creationId="{67A7D3BB-5162-0407-F04C-000BDD02AF92}"/>
          </ac:spMkLst>
        </pc:spChg>
        <pc:picChg chg="add mod">
          <ac:chgData name="Sam S" userId="7b81b99f9498e40c" providerId="LiveId" clId="{8908A3D7-CB94-4B6D-A2B5-5092ED6CACFD}" dt="2024-01-23T11:05:00.040" v="1005" actId="1076"/>
          <ac:picMkLst>
            <pc:docMk/>
            <pc:sldMk cId="223843933" sldId="277"/>
            <ac:picMk id="9" creationId="{3014270A-C294-C28B-9A42-252558F43C2B}"/>
          </ac:picMkLst>
        </pc:picChg>
        <pc:picChg chg="add del">
          <ac:chgData name="Sam S" userId="7b81b99f9498e40c" providerId="LiveId" clId="{8908A3D7-CB94-4B6D-A2B5-5092ED6CACFD}" dt="2024-01-23T11:01:47.737" v="990" actId="478"/>
          <ac:picMkLst>
            <pc:docMk/>
            <pc:sldMk cId="223843933" sldId="277"/>
            <ac:picMk id="8195" creationId="{7C89A1CE-9060-F1BC-ED49-85AE6424D980}"/>
          </ac:picMkLst>
        </pc:picChg>
      </pc:sldChg>
      <pc:sldChg chg="addSp modSp new mod">
        <pc:chgData name="Sam S" userId="7b81b99f9498e40c" providerId="LiveId" clId="{8908A3D7-CB94-4B6D-A2B5-5092ED6CACFD}" dt="2024-01-23T11:30:55.155" v="1312" actId="14100"/>
        <pc:sldMkLst>
          <pc:docMk/>
          <pc:sldMk cId="2653382587" sldId="278"/>
        </pc:sldMkLst>
        <pc:spChg chg="mod">
          <ac:chgData name="Sam S" userId="7b81b99f9498e40c" providerId="LiveId" clId="{8908A3D7-CB94-4B6D-A2B5-5092ED6CACFD}" dt="2024-01-23T11:29:51.086" v="1304" actId="207"/>
          <ac:spMkLst>
            <pc:docMk/>
            <pc:sldMk cId="2653382587" sldId="278"/>
            <ac:spMk id="2" creationId="{5D8498C1-F727-D37A-FCF4-637B3C85EFF4}"/>
          </ac:spMkLst>
        </pc:spChg>
        <pc:spChg chg="mod">
          <ac:chgData name="Sam S" userId="7b81b99f9498e40c" providerId="LiveId" clId="{8908A3D7-CB94-4B6D-A2B5-5092ED6CACFD}" dt="2024-01-23T11:30:47.220" v="1311" actId="20577"/>
          <ac:spMkLst>
            <pc:docMk/>
            <pc:sldMk cId="2653382587" sldId="278"/>
            <ac:spMk id="3" creationId="{A8FDB69A-44E3-85A1-8B8A-C046081E9627}"/>
          </ac:spMkLst>
        </pc:spChg>
        <pc:picChg chg="add mod">
          <ac:chgData name="Sam S" userId="7b81b99f9498e40c" providerId="LiveId" clId="{8908A3D7-CB94-4B6D-A2B5-5092ED6CACFD}" dt="2024-01-23T11:30:55.155" v="1312" actId="14100"/>
          <ac:picMkLst>
            <pc:docMk/>
            <pc:sldMk cId="2653382587" sldId="278"/>
            <ac:picMk id="5" creationId="{D4A02F58-1B8E-DFFE-295E-9B38F81CD5C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71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1EDB236-0201-42A2-9090-5415E5A42E60}"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129022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3531478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49321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319807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12727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3030606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1519789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103980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418165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DB236-0201-42A2-9090-5415E5A42E6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205333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DB236-0201-42A2-9090-5415E5A42E60}"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206885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DB236-0201-42A2-9090-5415E5A42E60}"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173184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DB236-0201-42A2-9090-5415E5A42E60}"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398455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DB236-0201-42A2-9090-5415E5A42E60}"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278747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DB236-0201-42A2-9090-5415E5A42E60}"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199357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DB236-0201-42A2-9090-5415E5A42E60}"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5AB72-C05A-4099-A92B-815AACE769F2}" type="slidenum">
              <a:rPr lang="en-IN" smtClean="0"/>
              <a:t>‹#›</a:t>
            </a:fld>
            <a:endParaRPr lang="en-IN"/>
          </a:p>
        </p:txBody>
      </p:sp>
    </p:spTree>
    <p:extLst>
      <p:ext uri="{BB962C8B-B14F-4D97-AF65-F5344CB8AC3E}">
        <p14:creationId xmlns:p14="http://schemas.microsoft.com/office/powerpoint/2010/main" val="240916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EDB236-0201-42A2-9090-5415E5A42E60}" type="datetimeFigureOut">
              <a:rPr lang="en-IN" smtClean="0"/>
              <a:t>23-01-2024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55AB72-C05A-4099-A92B-815AACE769F2}" type="slidenum">
              <a:rPr lang="en-IN" smtClean="0"/>
              <a:t>‹#›</a:t>
            </a:fld>
            <a:endParaRPr lang="en-IN"/>
          </a:p>
        </p:txBody>
      </p:sp>
    </p:spTree>
    <p:extLst>
      <p:ext uri="{BB962C8B-B14F-4D97-AF65-F5344CB8AC3E}">
        <p14:creationId xmlns:p14="http://schemas.microsoft.com/office/powerpoint/2010/main" val="424038038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9C34-B987-ED5E-AD16-06FCDC15CE03}"/>
              </a:ext>
            </a:extLst>
          </p:cNvPr>
          <p:cNvSpPr>
            <a:spLocks noGrp="1"/>
          </p:cNvSpPr>
          <p:nvPr>
            <p:ph type="ctrTitle"/>
          </p:nvPr>
        </p:nvSpPr>
        <p:spPr>
          <a:xfrm>
            <a:off x="777518" y="135293"/>
            <a:ext cx="10773780" cy="1947333"/>
          </a:xfrm>
          <a:effectLst>
            <a:outerShdw blurRad="50800" dist="38100" dir="5400000" algn="t" rotWithShape="0">
              <a:prstClr val="black">
                <a:alpha val="40000"/>
              </a:prstClr>
            </a:outerShdw>
          </a:effectLst>
        </p:spPr>
        <p:txBody>
          <a:bodyPr>
            <a:normAutofit/>
          </a:bodyPr>
          <a:lstStyle/>
          <a:p>
            <a:pPr algn="ctr"/>
            <a:r>
              <a:rPr lang="en-IN" sz="4400" b="1" dirty="0"/>
              <a:t>Think champ private limited</a:t>
            </a:r>
          </a:p>
        </p:txBody>
      </p:sp>
      <p:sp>
        <p:nvSpPr>
          <p:cNvPr id="3" name="Subtitle 2">
            <a:extLst>
              <a:ext uri="{FF2B5EF4-FFF2-40B4-BE49-F238E27FC236}">
                <a16:creationId xmlns:a16="http://schemas.microsoft.com/office/drawing/2014/main" id="{59052767-80D5-825D-C971-05C8FCA1129B}"/>
              </a:ext>
            </a:extLst>
          </p:cNvPr>
          <p:cNvSpPr>
            <a:spLocks noGrp="1"/>
          </p:cNvSpPr>
          <p:nvPr>
            <p:ph type="subTitle" idx="1"/>
          </p:nvPr>
        </p:nvSpPr>
        <p:spPr>
          <a:xfrm>
            <a:off x="2477270" y="3144416"/>
            <a:ext cx="7237460" cy="2397968"/>
          </a:xfrm>
          <a:ln w="12700">
            <a:solidFill>
              <a:schemeClr val="accent1"/>
            </a:solidFill>
          </a:ln>
          <a:effectLst>
            <a:glow rad="228600">
              <a:schemeClr val="accent2">
                <a:satMod val="175000"/>
                <a:alpha val="40000"/>
              </a:schemeClr>
            </a:glow>
          </a:effectLst>
        </p:spPr>
        <p:txBody>
          <a:bodyPr>
            <a:noAutofit/>
          </a:bodyPr>
          <a:lstStyle/>
          <a:p>
            <a:pPr algn="ctr"/>
            <a:r>
              <a:rPr lang="en-IN" sz="2800" b="1" dirty="0">
                <a:effectLst>
                  <a:outerShdw blurRad="38100" dist="38100" dir="2700000" algn="tl">
                    <a:srgbClr val="000000">
                      <a:alpha val="43137"/>
                    </a:srgbClr>
                  </a:outerShdw>
                </a:effectLst>
              </a:rPr>
              <a:t>Free Excel Training </a:t>
            </a:r>
            <a:endParaRPr lang="en-IN" sz="2800" b="1" dirty="0">
              <a:solidFill>
                <a:schemeClr val="accent3">
                  <a:lumMod val="20000"/>
                  <a:lumOff val="80000"/>
                </a:schemeClr>
              </a:solidFill>
              <a:effectLst>
                <a:outerShdw blurRad="38100" dist="38100" dir="2700000" algn="tl">
                  <a:srgbClr val="000000">
                    <a:alpha val="43137"/>
                  </a:srgbClr>
                </a:outerShdw>
              </a:effectLst>
            </a:endParaRPr>
          </a:p>
          <a:p>
            <a:pPr algn="ctr"/>
            <a:r>
              <a:rPr lang="en-IN" sz="2800" b="1" dirty="0">
                <a:solidFill>
                  <a:schemeClr val="accent3">
                    <a:lumMod val="20000"/>
                    <a:lumOff val="80000"/>
                  </a:schemeClr>
                </a:solidFill>
              </a:rPr>
              <a:t>Basic to advance Training</a:t>
            </a:r>
          </a:p>
          <a:p>
            <a:pPr algn="ctr"/>
            <a:endParaRPr lang="en-IN" sz="2800" b="1" dirty="0">
              <a:solidFill>
                <a:schemeClr val="accent3">
                  <a:lumMod val="20000"/>
                  <a:lumOff val="80000"/>
                </a:schemeClr>
              </a:solidFill>
            </a:endParaRPr>
          </a:p>
          <a:p>
            <a:pPr algn="ctr"/>
            <a:r>
              <a:rPr lang="en-IN" sz="2800" b="1" dirty="0">
                <a:solidFill>
                  <a:schemeClr val="accent3">
                    <a:lumMod val="20000"/>
                    <a:lumOff val="80000"/>
                  </a:schemeClr>
                </a:solidFill>
              </a:rPr>
              <a:t>Day 2</a:t>
            </a:r>
          </a:p>
        </p:txBody>
      </p:sp>
      <p:cxnSp>
        <p:nvCxnSpPr>
          <p:cNvPr id="5" name="Straight Connector 4">
            <a:extLst>
              <a:ext uri="{FF2B5EF4-FFF2-40B4-BE49-F238E27FC236}">
                <a16:creationId xmlns:a16="http://schemas.microsoft.com/office/drawing/2014/main" id="{A70C7BAC-CAC4-7F1F-597C-E075C123E238}"/>
              </a:ext>
            </a:extLst>
          </p:cNvPr>
          <p:cNvCxnSpPr/>
          <p:nvPr/>
        </p:nvCxnSpPr>
        <p:spPr>
          <a:xfrm>
            <a:off x="3937518" y="4497355"/>
            <a:ext cx="4114800" cy="0"/>
          </a:xfrm>
          <a:prstGeom prst="line">
            <a:avLst/>
          </a:prstGeom>
          <a:ln w="12700">
            <a:solidFill>
              <a:srgbClr val="FFFF00">
                <a:alpha val="60000"/>
              </a:srgb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80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FDB0-BFB1-BCAF-BA1C-D2BA75288C00}"/>
              </a:ext>
            </a:extLst>
          </p:cNvPr>
          <p:cNvSpPr>
            <a:spLocks noGrp="1"/>
          </p:cNvSpPr>
          <p:nvPr>
            <p:ph type="title"/>
          </p:nvPr>
        </p:nvSpPr>
        <p:spPr>
          <a:xfrm>
            <a:off x="684211" y="447870"/>
            <a:ext cx="10801773" cy="737118"/>
          </a:xfrm>
        </p:spPr>
        <p:txBody>
          <a:bodyPr/>
          <a:lstStyle/>
          <a:p>
            <a:pPr algn="l"/>
            <a:r>
              <a:rPr lang="en-IN" b="1" i="0" dirty="0">
                <a:effectLst/>
              </a:rPr>
              <a:t>Selection of Ranges</a:t>
            </a:r>
          </a:p>
        </p:txBody>
      </p:sp>
      <p:sp>
        <p:nvSpPr>
          <p:cNvPr id="3" name="Text Placeholder 2">
            <a:extLst>
              <a:ext uri="{FF2B5EF4-FFF2-40B4-BE49-F238E27FC236}">
                <a16:creationId xmlns:a16="http://schemas.microsoft.com/office/drawing/2014/main" id="{BFFEAFAA-4A8F-C78F-CB67-58AC5797FAEF}"/>
              </a:ext>
            </a:extLst>
          </p:cNvPr>
          <p:cNvSpPr>
            <a:spLocks noGrp="1"/>
          </p:cNvSpPr>
          <p:nvPr>
            <p:ph type="body" idx="1"/>
          </p:nvPr>
        </p:nvSpPr>
        <p:spPr>
          <a:xfrm>
            <a:off x="684210" y="1278294"/>
            <a:ext cx="10801773" cy="4716106"/>
          </a:xfrm>
        </p:spPr>
        <p:txBody>
          <a:bodyPr>
            <a:normAutofit/>
          </a:bodyPr>
          <a:lstStyle/>
          <a:p>
            <a:r>
              <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Selecting cell ranges is a crucial skill in Excel, and it has various applications. </a:t>
            </a:r>
          </a:p>
          <a:p>
            <a:pPr marL="342900" indent="-342900"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Pick a cell.</a:t>
            </a:r>
          </a:p>
          <a:p>
            <a:pPr marL="342900" indent="-342900"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Click and hold the left mouse button.</a:t>
            </a:r>
          </a:p>
          <a:p>
            <a:pPr marL="342900" indent="-342900"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Move your mouse over the cells you want. They'll turn grey.</a:t>
            </a:r>
          </a:p>
          <a:p>
            <a:pPr marL="342900" indent="-342900" algn="l">
              <a:buFont typeface="Wingdings" panose="05000000000000000000" pitchFamily="2" charset="2"/>
              <a:buChar char="v"/>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Let go of the mouse button.</a:t>
            </a:r>
          </a:p>
          <a:p>
            <a:pPr algn="l">
              <a:buFont typeface="+mj-lt"/>
              <a:buAutoNum type="arabicPeriod"/>
            </a:pPr>
            <a:endPar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D0DA325-B4CB-B9A7-3927-D8A689C4DDDB}"/>
              </a:ext>
            </a:extLst>
          </p:cNvPr>
          <p:cNvPicPr>
            <a:picLocks noChangeAspect="1"/>
          </p:cNvPicPr>
          <p:nvPr/>
        </p:nvPicPr>
        <p:blipFill>
          <a:blip r:embed="rId2"/>
          <a:stretch>
            <a:fillRect/>
          </a:stretch>
        </p:blipFill>
        <p:spPr>
          <a:xfrm>
            <a:off x="794638" y="3429000"/>
            <a:ext cx="10580915" cy="2781541"/>
          </a:xfrm>
          <a:prstGeom prst="rect">
            <a:avLst/>
          </a:prstGeom>
        </p:spPr>
      </p:pic>
      <p:sp>
        <p:nvSpPr>
          <p:cNvPr id="7" name="Rectangle 6">
            <a:extLst>
              <a:ext uri="{FF2B5EF4-FFF2-40B4-BE49-F238E27FC236}">
                <a16:creationId xmlns:a16="http://schemas.microsoft.com/office/drawing/2014/main" id="{E38AB4DD-5605-F32D-B8C0-5B431B51C0CF}"/>
              </a:ext>
            </a:extLst>
          </p:cNvPr>
          <p:cNvSpPr/>
          <p:nvPr/>
        </p:nvSpPr>
        <p:spPr>
          <a:xfrm>
            <a:off x="9545216" y="4536624"/>
            <a:ext cx="933062" cy="369332"/>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12012DC3-7B7D-2A14-9026-6C14D54837DF}"/>
              </a:ext>
            </a:extLst>
          </p:cNvPr>
          <p:cNvSpPr txBox="1"/>
          <p:nvPr/>
        </p:nvSpPr>
        <p:spPr>
          <a:xfrm>
            <a:off x="9545216" y="4536624"/>
            <a:ext cx="864339" cy="369332"/>
          </a:xfrm>
          <a:prstGeom prst="rect">
            <a:avLst/>
          </a:prstGeom>
          <a:noFill/>
        </p:spPr>
        <p:txBody>
          <a:bodyPr wrap="none" rtlCol="0">
            <a:spAutoFit/>
          </a:bodyPr>
          <a:lstStyle/>
          <a:p>
            <a:r>
              <a:rPr lang="en-IN" dirty="0">
                <a:solidFill>
                  <a:schemeClr val="bg1"/>
                </a:solidFill>
              </a:rPr>
              <a:t>A1:C4</a:t>
            </a:r>
          </a:p>
        </p:txBody>
      </p:sp>
    </p:spTree>
    <p:extLst>
      <p:ext uri="{BB962C8B-B14F-4D97-AF65-F5344CB8AC3E}">
        <p14:creationId xmlns:p14="http://schemas.microsoft.com/office/powerpoint/2010/main" val="205327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C08F-B6E4-1CF2-B289-B94BBECE36C4}"/>
              </a:ext>
            </a:extLst>
          </p:cNvPr>
          <p:cNvSpPr>
            <a:spLocks noGrp="1"/>
          </p:cNvSpPr>
          <p:nvPr>
            <p:ph type="title"/>
          </p:nvPr>
        </p:nvSpPr>
        <p:spPr>
          <a:xfrm>
            <a:off x="684181" y="345750"/>
            <a:ext cx="10792472" cy="1016519"/>
          </a:xfrm>
        </p:spPr>
        <p:txBody>
          <a:bodyPr>
            <a:normAutofit/>
          </a:bodyPr>
          <a:lstStyle/>
          <a:p>
            <a:r>
              <a:rPr lang="en-IN" b="1" i="0" dirty="0">
                <a:effectLst/>
              </a:rPr>
              <a:t>Excel Fill</a:t>
            </a:r>
            <a:endParaRPr lang="en-IN" b="1" dirty="0"/>
          </a:p>
        </p:txBody>
      </p:sp>
      <p:sp>
        <p:nvSpPr>
          <p:cNvPr id="3" name="Text Placeholder 2">
            <a:extLst>
              <a:ext uri="{FF2B5EF4-FFF2-40B4-BE49-F238E27FC236}">
                <a16:creationId xmlns:a16="http://schemas.microsoft.com/office/drawing/2014/main" id="{F599B4EC-86A6-EB4D-2B2C-9367334D2639}"/>
              </a:ext>
            </a:extLst>
          </p:cNvPr>
          <p:cNvSpPr>
            <a:spLocks noGrp="1"/>
          </p:cNvSpPr>
          <p:nvPr>
            <p:ph type="body" idx="1"/>
          </p:nvPr>
        </p:nvSpPr>
        <p:spPr>
          <a:xfrm>
            <a:off x="684212" y="1362269"/>
            <a:ext cx="10475199" cy="486124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Filling is a handy trick in Excel that saves you from typing everything manually.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Copying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Creating sequences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Adding dates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buClrTx/>
              <a:buSzTx/>
            </a:pPr>
            <a:r>
              <a:rPr lang="en-IN"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Fill Copies</a:t>
            </a:r>
          </a:p>
          <a:p>
            <a:pPr defTabSz="914400" eaLnBrk="0" fontAlgn="base" hangingPunct="0">
              <a:spcBef>
                <a:spcPct val="0"/>
              </a:spcBef>
              <a:spcAft>
                <a:spcPct val="0"/>
              </a:spcAft>
              <a:buClrTx/>
              <a:buSzTx/>
            </a:pPr>
            <a:endPar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Filling can be used for copying. It can be used for both numbers and words.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Click the fill icon and hold down the left mouse button, drag and mark the range that you want to cover.</a:t>
            </a:r>
          </a:p>
          <a:p>
            <a:pPr marL="342900" indent="-342900" defTabSz="914400" eaLnBrk="0" fontAlgn="base" hangingPunct="0">
              <a:spcBef>
                <a:spcPct val="0"/>
              </a:spcBef>
              <a:spcAft>
                <a:spcPct val="0"/>
              </a:spcAft>
              <a:buClrTx/>
              <a:buSzTx/>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Filling the range A1:A10 creates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ten copies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of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447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6719-F0CF-434E-F300-2D1518FD70F8}"/>
              </a:ext>
            </a:extLst>
          </p:cNvPr>
          <p:cNvSpPr>
            <a:spLocks noGrp="1"/>
          </p:cNvSpPr>
          <p:nvPr>
            <p:ph type="title"/>
          </p:nvPr>
        </p:nvSpPr>
        <p:spPr>
          <a:xfrm>
            <a:off x="684210" y="420396"/>
            <a:ext cx="10913741" cy="820575"/>
          </a:xfrm>
        </p:spPr>
        <p:txBody>
          <a:bodyPr>
            <a:normAutofit/>
          </a:bodyPr>
          <a:lstStyle/>
          <a:p>
            <a:r>
              <a:rPr lang="en-IN" b="1" i="0" dirty="0">
                <a:effectLst/>
              </a:rPr>
              <a:t>Excel fill:</a:t>
            </a:r>
            <a:endParaRPr lang="en-IN" b="1" dirty="0"/>
          </a:p>
        </p:txBody>
      </p:sp>
      <p:sp>
        <p:nvSpPr>
          <p:cNvPr id="3" name="Text Placeholder 2">
            <a:extLst>
              <a:ext uri="{FF2B5EF4-FFF2-40B4-BE49-F238E27FC236}">
                <a16:creationId xmlns:a16="http://schemas.microsoft.com/office/drawing/2014/main" id="{7E471F64-2986-8606-372D-6760A0B34A0B}"/>
              </a:ext>
            </a:extLst>
          </p:cNvPr>
          <p:cNvSpPr>
            <a:spLocks noGrp="1"/>
          </p:cNvSpPr>
          <p:nvPr>
            <p:ph type="body" idx="1"/>
          </p:nvPr>
        </p:nvSpPr>
        <p:spPr>
          <a:xfrm>
            <a:off x="752669" y="1362270"/>
            <a:ext cx="10755121" cy="4730620"/>
          </a:xfrm>
        </p:spPr>
        <p:txBody>
          <a:bodyPr>
            <a:noAutofit/>
          </a:bodyPr>
          <a:lstStyle/>
          <a:p>
            <a:pPr defTabSz="914400" eaLnBrk="0" fontAlgn="base" hangingPunct="0">
              <a:spcBef>
                <a:spcPct val="0"/>
              </a:spcBef>
              <a:spcAft>
                <a:spcPct val="0"/>
              </a:spcAft>
              <a:buClrTx/>
              <a:buSzTx/>
            </a:pPr>
            <a:r>
              <a:rPr lang="en-IN"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Fill Copies</a:t>
            </a:r>
          </a:p>
          <a:p>
            <a:pPr defTabSz="914400" eaLnBrk="0" fontAlgn="base" hangingPunct="0">
              <a:spcBef>
                <a:spcPct val="0"/>
              </a:spcBef>
              <a:spcAft>
                <a:spcPct val="0"/>
              </a:spcAft>
              <a:buClrTx/>
              <a:buSzTx/>
            </a:pPr>
            <a:endPar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Filling can be used for copying. It can be used for both numbers and words.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Click the fill icon and hold down the left mouse button, drag and mark the range that you want to cover.</a:t>
            </a:r>
          </a:p>
          <a:p>
            <a:pPr defTabSz="914400" eaLnBrk="0" fontAlgn="base" hangingPunct="0">
              <a:spcBef>
                <a:spcPct val="0"/>
              </a:spcBef>
              <a:spcAft>
                <a:spcPct val="0"/>
              </a:spcAft>
              <a:buClrTx/>
              <a:buSzTx/>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Filling the range </a:t>
            </a:r>
            <a:r>
              <a:rPr kumimoji="0" lang="en-US" altLang="en-US" sz="20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A1:A10</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creates </a:t>
            </a:r>
            <a:r>
              <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ten copies</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kumimoji="0" lang="en-US" altLang="en-US" sz="20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C20FF11-748F-8B56-B53B-DC5DABB6917B}"/>
              </a:ext>
            </a:extLst>
          </p:cNvPr>
          <p:cNvPicPr>
            <a:picLocks noChangeAspect="1"/>
          </p:cNvPicPr>
          <p:nvPr/>
        </p:nvPicPr>
        <p:blipFill>
          <a:blip r:embed="rId2"/>
          <a:stretch>
            <a:fillRect/>
          </a:stretch>
        </p:blipFill>
        <p:spPr>
          <a:xfrm>
            <a:off x="845975" y="2929813"/>
            <a:ext cx="10229462" cy="3163077"/>
          </a:xfrm>
          <a:prstGeom prst="rect">
            <a:avLst/>
          </a:prstGeom>
        </p:spPr>
      </p:pic>
    </p:spTree>
    <p:extLst>
      <p:ext uri="{BB962C8B-B14F-4D97-AF65-F5344CB8AC3E}">
        <p14:creationId xmlns:p14="http://schemas.microsoft.com/office/powerpoint/2010/main" val="14560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DAA1-6B4D-8AFC-AE2F-B2FA1F9AB0B6}"/>
              </a:ext>
            </a:extLst>
          </p:cNvPr>
          <p:cNvSpPr>
            <a:spLocks noGrp="1"/>
          </p:cNvSpPr>
          <p:nvPr>
            <p:ph type="title"/>
          </p:nvPr>
        </p:nvSpPr>
        <p:spPr>
          <a:xfrm>
            <a:off x="583146" y="457718"/>
            <a:ext cx="11025707" cy="960535"/>
          </a:xfrm>
        </p:spPr>
        <p:txBody>
          <a:bodyPr/>
          <a:lstStyle/>
          <a:p>
            <a:r>
              <a:rPr lang="en-IN" b="1" dirty="0"/>
              <a:t>FILL COPIES</a:t>
            </a:r>
          </a:p>
        </p:txBody>
      </p:sp>
      <p:sp>
        <p:nvSpPr>
          <p:cNvPr id="7" name="Rectangle 3">
            <a:extLst>
              <a:ext uri="{FF2B5EF4-FFF2-40B4-BE49-F238E27FC236}">
                <a16:creationId xmlns:a16="http://schemas.microsoft.com/office/drawing/2014/main" id="{285754FD-31DE-4124-BC54-291E9CFAC866}"/>
              </a:ext>
            </a:extLst>
          </p:cNvPr>
          <p:cNvSpPr>
            <a:spLocks noGrp="1" noChangeArrowheads="1"/>
          </p:cNvSpPr>
          <p:nvPr>
            <p:ph type="body" idx="1"/>
          </p:nvPr>
        </p:nvSpPr>
        <p:spPr bwMode="auto">
          <a:xfrm>
            <a:off x="801440" y="1554861"/>
            <a:ext cx="84078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Filling the range A1:A10 creates ten copies of “THINK CHAMP":</a:t>
            </a:r>
          </a:p>
        </p:txBody>
      </p:sp>
      <p:pic>
        <p:nvPicPr>
          <p:cNvPr id="9" name="Picture 8">
            <a:extLst>
              <a:ext uri="{FF2B5EF4-FFF2-40B4-BE49-F238E27FC236}">
                <a16:creationId xmlns:a16="http://schemas.microsoft.com/office/drawing/2014/main" id="{7EADA33D-BB3E-A797-503A-2279DC0D94E7}"/>
              </a:ext>
            </a:extLst>
          </p:cNvPr>
          <p:cNvPicPr>
            <a:picLocks noChangeAspect="1"/>
          </p:cNvPicPr>
          <p:nvPr/>
        </p:nvPicPr>
        <p:blipFill>
          <a:blip r:embed="rId2"/>
          <a:stretch>
            <a:fillRect/>
          </a:stretch>
        </p:blipFill>
        <p:spPr>
          <a:xfrm>
            <a:off x="801440" y="2140861"/>
            <a:ext cx="10096715" cy="3730526"/>
          </a:xfrm>
          <a:prstGeom prst="rect">
            <a:avLst/>
          </a:prstGeom>
        </p:spPr>
      </p:pic>
    </p:spTree>
    <p:extLst>
      <p:ext uri="{BB962C8B-B14F-4D97-AF65-F5344CB8AC3E}">
        <p14:creationId xmlns:p14="http://schemas.microsoft.com/office/powerpoint/2010/main" val="9627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09A9-52F9-ED4C-F184-66B964126648}"/>
              </a:ext>
            </a:extLst>
          </p:cNvPr>
          <p:cNvSpPr>
            <a:spLocks noGrp="1"/>
          </p:cNvSpPr>
          <p:nvPr>
            <p:ph type="title"/>
          </p:nvPr>
        </p:nvSpPr>
        <p:spPr>
          <a:xfrm>
            <a:off x="609567" y="508000"/>
            <a:ext cx="8534401" cy="736600"/>
          </a:xfrm>
        </p:spPr>
        <p:txBody>
          <a:bodyPr/>
          <a:lstStyle/>
          <a:p>
            <a:r>
              <a:rPr lang="en-IN" b="1" i="0" dirty="0">
                <a:effectLst/>
              </a:rPr>
              <a:t>Fill Sequences</a:t>
            </a:r>
            <a:endParaRPr lang="en-IN" b="1" dirty="0"/>
          </a:p>
        </p:txBody>
      </p:sp>
      <p:sp>
        <p:nvSpPr>
          <p:cNvPr id="3" name="Text Placeholder 2">
            <a:extLst>
              <a:ext uri="{FF2B5EF4-FFF2-40B4-BE49-F238E27FC236}">
                <a16:creationId xmlns:a16="http://schemas.microsoft.com/office/drawing/2014/main" id="{BC2E2BFF-2C14-D542-A668-74794B43A079}"/>
              </a:ext>
            </a:extLst>
          </p:cNvPr>
          <p:cNvSpPr>
            <a:spLocks noGrp="1"/>
          </p:cNvSpPr>
          <p:nvPr>
            <p:ph type="body" idx="1"/>
          </p:nvPr>
        </p:nvSpPr>
        <p:spPr>
          <a:xfrm>
            <a:off x="684213" y="1244600"/>
            <a:ext cx="10605828" cy="4749800"/>
          </a:xfrm>
        </p:spPr>
        <p:txBody>
          <a:bodyPr>
            <a:norm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Filling in Excel helps you make sequences, which are just ordered patterns. You can use filling to keep a pattern going, like with numbers or dates.</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EF560CB-C6FA-C545-B9A1-B03FD4E0BAA7}"/>
              </a:ext>
            </a:extLst>
          </p:cNvPr>
          <p:cNvPicPr>
            <a:picLocks noChangeAspect="1"/>
          </p:cNvPicPr>
          <p:nvPr/>
        </p:nvPicPr>
        <p:blipFill>
          <a:blip r:embed="rId2"/>
          <a:stretch>
            <a:fillRect/>
          </a:stretch>
        </p:blipFill>
        <p:spPr>
          <a:xfrm>
            <a:off x="973462" y="2065176"/>
            <a:ext cx="4167705" cy="4148140"/>
          </a:xfrm>
          <a:prstGeom prst="rect">
            <a:avLst/>
          </a:prstGeom>
        </p:spPr>
      </p:pic>
      <p:pic>
        <p:nvPicPr>
          <p:cNvPr id="7" name="Picture 6">
            <a:extLst>
              <a:ext uri="{FF2B5EF4-FFF2-40B4-BE49-F238E27FC236}">
                <a16:creationId xmlns:a16="http://schemas.microsoft.com/office/drawing/2014/main" id="{E32403A4-8800-DF23-E87E-F300462FD028}"/>
              </a:ext>
            </a:extLst>
          </p:cNvPr>
          <p:cNvPicPr>
            <a:picLocks noChangeAspect="1"/>
          </p:cNvPicPr>
          <p:nvPr/>
        </p:nvPicPr>
        <p:blipFill>
          <a:blip r:embed="rId3"/>
          <a:stretch>
            <a:fillRect/>
          </a:stretch>
        </p:blipFill>
        <p:spPr>
          <a:xfrm>
            <a:off x="6634066" y="2065176"/>
            <a:ext cx="4376057" cy="4148140"/>
          </a:xfrm>
          <a:prstGeom prst="rect">
            <a:avLst/>
          </a:prstGeom>
        </p:spPr>
      </p:pic>
    </p:spTree>
    <p:extLst>
      <p:ext uri="{BB962C8B-B14F-4D97-AF65-F5344CB8AC3E}">
        <p14:creationId xmlns:p14="http://schemas.microsoft.com/office/powerpoint/2010/main" val="338976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BCC3-E3BD-3AAF-2F1F-982BBE854B32}"/>
              </a:ext>
            </a:extLst>
          </p:cNvPr>
          <p:cNvSpPr>
            <a:spLocks noGrp="1"/>
          </p:cNvSpPr>
          <p:nvPr>
            <p:ph type="title"/>
          </p:nvPr>
        </p:nvSpPr>
        <p:spPr>
          <a:xfrm>
            <a:off x="684210" y="481304"/>
            <a:ext cx="8534401" cy="764592"/>
          </a:xfrm>
        </p:spPr>
        <p:txBody>
          <a:bodyPr/>
          <a:lstStyle/>
          <a:p>
            <a:r>
              <a:rPr lang="en-IN" b="1" i="0" dirty="0">
                <a:effectLst/>
              </a:rPr>
              <a:t>Sequence of Dates</a:t>
            </a:r>
            <a:endParaRPr lang="en-IN" b="1" dirty="0"/>
          </a:p>
        </p:txBody>
      </p:sp>
      <p:sp>
        <p:nvSpPr>
          <p:cNvPr id="3" name="Text Placeholder 2">
            <a:extLst>
              <a:ext uri="{FF2B5EF4-FFF2-40B4-BE49-F238E27FC236}">
                <a16:creationId xmlns:a16="http://schemas.microsoft.com/office/drawing/2014/main" id="{814029C3-D48E-AEBF-AB11-57346694255A}"/>
              </a:ext>
            </a:extLst>
          </p:cNvPr>
          <p:cNvSpPr>
            <a:spLocks noGrp="1"/>
          </p:cNvSpPr>
          <p:nvPr>
            <p:ph type="body" idx="1"/>
          </p:nvPr>
        </p:nvSpPr>
        <p:spPr>
          <a:xfrm>
            <a:off x="684213" y="1511559"/>
            <a:ext cx="8534400" cy="4482841"/>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The fill process has filled 10 days from A1(24.01.2024) to A10(01.02.2024).</a:t>
            </a:r>
          </a:p>
          <a:p>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ABAB4B6-F684-D307-51ED-BF3B9E57E1FF}"/>
              </a:ext>
            </a:extLst>
          </p:cNvPr>
          <p:cNvPicPr>
            <a:picLocks noChangeAspect="1"/>
          </p:cNvPicPr>
          <p:nvPr/>
        </p:nvPicPr>
        <p:blipFill>
          <a:blip r:embed="rId2"/>
          <a:stretch>
            <a:fillRect/>
          </a:stretch>
        </p:blipFill>
        <p:spPr>
          <a:xfrm>
            <a:off x="951723" y="2040540"/>
            <a:ext cx="8938727" cy="4336156"/>
          </a:xfrm>
          <a:prstGeom prst="rect">
            <a:avLst/>
          </a:prstGeom>
        </p:spPr>
      </p:pic>
    </p:spTree>
    <p:extLst>
      <p:ext uri="{BB962C8B-B14F-4D97-AF65-F5344CB8AC3E}">
        <p14:creationId xmlns:p14="http://schemas.microsoft.com/office/powerpoint/2010/main" val="36444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9AC2-C1DA-8A91-9BFB-BFE0950F382C}"/>
              </a:ext>
            </a:extLst>
          </p:cNvPr>
          <p:cNvSpPr>
            <a:spLocks noGrp="1"/>
          </p:cNvSpPr>
          <p:nvPr>
            <p:ph type="title"/>
          </p:nvPr>
        </p:nvSpPr>
        <p:spPr>
          <a:xfrm>
            <a:off x="684210" y="383075"/>
            <a:ext cx="9859382" cy="895220"/>
          </a:xfrm>
        </p:spPr>
        <p:txBody>
          <a:bodyPr/>
          <a:lstStyle/>
          <a:p>
            <a:r>
              <a:rPr lang="en-IN" b="1" i="0" dirty="0">
                <a:effectLst/>
              </a:rPr>
              <a:t>Combining Words and Letters</a:t>
            </a:r>
            <a:endParaRPr lang="en-IN" b="1" dirty="0"/>
          </a:p>
        </p:txBody>
      </p:sp>
      <p:sp>
        <p:nvSpPr>
          <p:cNvPr id="8" name="TextBox 7">
            <a:extLst>
              <a:ext uri="{FF2B5EF4-FFF2-40B4-BE49-F238E27FC236}">
                <a16:creationId xmlns:a16="http://schemas.microsoft.com/office/drawing/2014/main" id="{B35AEBCB-C303-D1DA-2CC2-342AB764579C}"/>
              </a:ext>
            </a:extLst>
          </p:cNvPr>
          <p:cNvSpPr txBox="1"/>
          <p:nvPr/>
        </p:nvSpPr>
        <p:spPr>
          <a:xfrm>
            <a:off x="783772" y="1278295"/>
            <a:ext cx="9759820" cy="31700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Words and letters can also be combined.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Type A1(Hello 1) and A2(Hello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Next , fill A1:A10</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CF97E590-B0C6-B15F-2703-B63DA64D5B1A}"/>
              </a:ext>
            </a:extLst>
          </p:cNvPr>
          <p:cNvPicPr>
            <a:picLocks noChangeAspect="1"/>
          </p:cNvPicPr>
          <p:nvPr/>
        </p:nvPicPr>
        <p:blipFill>
          <a:blip r:embed="rId2"/>
          <a:stretch>
            <a:fillRect/>
          </a:stretch>
        </p:blipFill>
        <p:spPr>
          <a:xfrm>
            <a:off x="783772" y="2431911"/>
            <a:ext cx="10170367" cy="3430072"/>
          </a:xfrm>
          <a:prstGeom prst="rect">
            <a:avLst/>
          </a:prstGeom>
        </p:spPr>
      </p:pic>
    </p:spTree>
    <p:extLst>
      <p:ext uri="{BB962C8B-B14F-4D97-AF65-F5344CB8AC3E}">
        <p14:creationId xmlns:p14="http://schemas.microsoft.com/office/powerpoint/2010/main" val="396681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9BDF-A679-5EBC-4BF8-A480EB6BE86E}"/>
              </a:ext>
            </a:extLst>
          </p:cNvPr>
          <p:cNvSpPr>
            <a:spLocks noGrp="1"/>
          </p:cNvSpPr>
          <p:nvPr>
            <p:ph type="title"/>
          </p:nvPr>
        </p:nvSpPr>
        <p:spPr>
          <a:xfrm>
            <a:off x="684212" y="508000"/>
            <a:ext cx="8534401" cy="801914"/>
          </a:xfrm>
        </p:spPr>
        <p:txBody>
          <a:bodyPr/>
          <a:lstStyle/>
          <a:p>
            <a:r>
              <a:rPr lang="en-IN" b="1" i="0" dirty="0">
                <a:effectLst/>
              </a:rPr>
              <a:t>Double Click to Fill</a:t>
            </a:r>
            <a:endParaRPr lang="en-IN" b="1" dirty="0"/>
          </a:p>
        </p:txBody>
      </p:sp>
      <p:sp>
        <p:nvSpPr>
          <p:cNvPr id="6" name="TextBox 5">
            <a:extLst>
              <a:ext uri="{FF2B5EF4-FFF2-40B4-BE49-F238E27FC236}">
                <a16:creationId xmlns:a16="http://schemas.microsoft.com/office/drawing/2014/main" id="{34EF83DB-5478-F75D-67E0-104AE5EBA616}"/>
              </a:ext>
            </a:extLst>
          </p:cNvPr>
          <p:cNvSpPr txBox="1"/>
          <p:nvPr/>
        </p:nvSpPr>
        <p:spPr>
          <a:xfrm>
            <a:off x="833502" y="1590883"/>
            <a:ext cx="6106884" cy="317009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Select C1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Type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Select A1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Type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Select B1</a:t>
            </a:r>
          </a:p>
          <a:p>
            <a:pPr marL="285750" indent="-285750" defTabSz="914400" eaLnBrk="0" fontAlgn="base" hangingPunct="0">
              <a:spcBef>
                <a:spcPct val="0"/>
              </a:spcBef>
              <a:spcAft>
                <a:spcPct val="0"/>
              </a:spcAft>
              <a:buFont typeface="Wingdings" panose="05000000000000000000" pitchFamily="2" charset="2"/>
              <a:buChar char="v"/>
            </a:pPr>
            <a:r>
              <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Hit enter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C3FC49B-50DD-A4A8-CCDD-FE6F098AD28E}"/>
              </a:ext>
            </a:extLst>
          </p:cNvPr>
          <p:cNvPicPr>
            <a:picLocks noChangeAspect="1"/>
          </p:cNvPicPr>
          <p:nvPr/>
        </p:nvPicPr>
        <p:blipFill>
          <a:blip r:embed="rId2"/>
          <a:stretch>
            <a:fillRect/>
          </a:stretch>
        </p:blipFill>
        <p:spPr>
          <a:xfrm>
            <a:off x="2565317" y="2942816"/>
            <a:ext cx="4225779" cy="2324301"/>
          </a:xfrm>
          <a:prstGeom prst="rect">
            <a:avLst/>
          </a:prstGeom>
        </p:spPr>
      </p:pic>
      <p:pic>
        <p:nvPicPr>
          <p:cNvPr id="11" name="Picture 10">
            <a:extLst>
              <a:ext uri="{FF2B5EF4-FFF2-40B4-BE49-F238E27FC236}">
                <a16:creationId xmlns:a16="http://schemas.microsoft.com/office/drawing/2014/main" id="{E252D52B-5B82-9593-852F-A8E15C3F4713}"/>
              </a:ext>
            </a:extLst>
          </p:cNvPr>
          <p:cNvPicPr>
            <a:picLocks noChangeAspect="1"/>
          </p:cNvPicPr>
          <p:nvPr/>
        </p:nvPicPr>
        <p:blipFill>
          <a:blip r:embed="rId3"/>
          <a:stretch>
            <a:fillRect/>
          </a:stretch>
        </p:blipFill>
        <p:spPr>
          <a:xfrm>
            <a:off x="7425542" y="2942816"/>
            <a:ext cx="4082246" cy="2324301"/>
          </a:xfrm>
          <a:prstGeom prst="rect">
            <a:avLst/>
          </a:prstGeom>
        </p:spPr>
      </p:pic>
    </p:spTree>
    <p:extLst>
      <p:ext uri="{BB962C8B-B14F-4D97-AF65-F5344CB8AC3E}">
        <p14:creationId xmlns:p14="http://schemas.microsoft.com/office/powerpoint/2010/main" val="183946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C492-C6AC-54BB-A61D-728280216084}"/>
              </a:ext>
            </a:extLst>
          </p:cNvPr>
          <p:cNvSpPr>
            <a:spLocks noGrp="1"/>
          </p:cNvSpPr>
          <p:nvPr>
            <p:ph type="title"/>
          </p:nvPr>
        </p:nvSpPr>
        <p:spPr>
          <a:xfrm>
            <a:off x="684210" y="508000"/>
            <a:ext cx="8534401" cy="829906"/>
          </a:xfrm>
        </p:spPr>
        <p:txBody>
          <a:bodyPr/>
          <a:lstStyle/>
          <a:p>
            <a:r>
              <a:rPr lang="en-IN" b="1" i="0" dirty="0">
                <a:effectLst/>
              </a:rPr>
              <a:t>Moving Cells</a:t>
            </a:r>
            <a:endParaRPr lang="en-IN" b="1" dirty="0"/>
          </a:p>
        </p:txBody>
      </p:sp>
      <p:sp>
        <p:nvSpPr>
          <p:cNvPr id="3" name="Text Placeholder 2">
            <a:extLst>
              <a:ext uri="{FF2B5EF4-FFF2-40B4-BE49-F238E27FC236}">
                <a16:creationId xmlns:a16="http://schemas.microsoft.com/office/drawing/2014/main" id="{90A3289A-CBDA-7DC5-612F-81FBD1E2C954}"/>
              </a:ext>
            </a:extLst>
          </p:cNvPr>
          <p:cNvSpPr>
            <a:spLocks noGrp="1"/>
          </p:cNvSpPr>
          <p:nvPr>
            <p:ph type="body" idx="1"/>
          </p:nvPr>
        </p:nvSpPr>
        <p:spPr>
          <a:xfrm>
            <a:off x="802433" y="1337907"/>
            <a:ext cx="10179698" cy="4656494"/>
          </a:xfrm>
        </p:spPr>
        <p:txBody>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You can move cells in Excel using two methods: drag and drop or copy and paste.</a:t>
            </a:r>
          </a:p>
          <a:p>
            <a:r>
              <a:rPr lang="en-IN" sz="2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Drag and Drop</a:t>
            </a:r>
          </a:p>
          <a:p>
            <a:pPr marL="285750" indent="-285750" algn="l">
              <a:buFont typeface="Wingdings" panose="05000000000000000000" pitchFamily="2" charset="2"/>
              <a:buChar char="v"/>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 or copy some values.</a:t>
            </a:r>
          </a:p>
          <a:p>
            <a:pPr marL="285750" indent="-285750" algn="l">
              <a:buFont typeface="Wingdings" panose="05000000000000000000" pitchFamily="2" charset="2"/>
              <a:buChar char="v"/>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Select the cells in A1 to C3.</a:t>
            </a:r>
          </a:p>
          <a:p>
            <a:pPr marL="285750" indent="-285750" algn="l">
              <a:buFont typeface="Wingdings" panose="05000000000000000000" pitchFamily="2" charset="2"/>
              <a:buChar char="v"/>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Move this selection to E4 to G6 by dragging it. Just click, hold the left mouse button, move to the new spot, and release when you see the move symbol.</a:t>
            </a:r>
          </a:p>
          <a:p>
            <a:pPr algn="l"/>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29BADFFC-CE6C-CDE4-52C9-347469389170}"/>
              </a:ext>
            </a:extLst>
          </p:cNvPr>
          <p:cNvPicPr>
            <a:picLocks noChangeAspect="1"/>
          </p:cNvPicPr>
          <p:nvPr/>
        </p:nvPicPr>
        <p:blipFill>
          <a:blip r:embed="rId2"/>
          <a:stretch>
            <a:fillRect/>
          </a:stretch>
        </p:blipFill>
        <p:spPr>
          <a:xfrm>
            <a:off x="911149" y="3666154"/>
            <a:ext cx="5657602" cy="2528586"/>
          </a:xfrm>
          <a:prstGeom prst="rect">
            <a:avLst/>
          </a:prstGeom>
        </p:spPr>
      </p:pic>
      <p:pic>
        <p:nvPicPr>
          <p:cNvPr id="7" name="Picture 6">
            <a:extLst>
              <a:ext uri="{FF2B5EF4-FFF2-40B4-BE49-F238E27FC236}">
                <a16:creationId xmlns:a16="http://schemas.microsoft.com/office/drawing/2014/main" id="{594D5771-C5AA-B3E3-4043-63A3328BE21E}"/>
              </a:ext>
            </a:extLst>
          </p:cNvPr>
          <p:cNvPicPr>
            <a:picLocks noChangeAspect="1"/>
          </p:cNvPicPr>
          <p:nvPr/>
        </p:nvPicPr>
        <p:blipFill>
          <a:blip r:embed="rId3"/>
          <a:stretch>
            <a:fillRect/>
          </a:stretch>
        </p:blipFill>
        <p:spPr>
          <a:xfrm>
            <a:off x="6960636" y="3666154"/>
            <a:ext cx="4654500" cy="2528586"/>
          </a:xfrm>
          <a:prstGeom prst="rect">
            <a:avLst/>
          </a:prstGeom>
        </p:spPr>
      </p:pic>
    </p:spTree>
    <p:extLst>
      <p:ext uri="{BB962C8B-B14F-4D97-AF65-F5344CB8AC3E}">
        <p14:creationId xmlns:p14="http://schemas.microsoft.com/office/powerpoint/2010/main" val="345490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CAED-C12B-E6EA-FEF8-FE359D3B5D38}"/>
              </a:ext>
            </a:extLst>
          </p:cNvPr>
          <p:cNvSpPr>
            <a:spLocks noGrp="1"/>
          </p:cNvSpPr>
          <p:nvPr>
            <p:ph type="title"/>
          </p:nvPr>
        </p:nvSpPr>
        <p:spPr>
          <a:xfrm>
            <a:off x="684210" y="443981"/>
            <a:ext cx="8534401" cy="839237"/>
          </a:xfrm>
        </p:spPr>
        <p:txBody>
          <a:bodyPr/>
          <a:lstStyle/>
          <a:p>
            <a:r>
              <a:rPr lang="en-US" b="1" i="0" dirty="0">
                <a:effectLst/>
              </a:rPr>
              <a:t>Cut and Paste</a:t>
            </a:r>
            <a:endParaRPr lang="en-IN" b="1" dirty="0"/>
          </a:p>
        </p:txBody>
      </p:sp>
      <p:sp>
        <p:nvSpPr>
          <p:cNvPr id="3" name="Text Placeholder 2">
            <a:extLst>
              <a:ext uri="{FF2B5EF4-FFF2-40B4-BE49-F238E27FC236}">
                <a16:creationId xmlns:a16="http://schemas.microsoft.com/office/drawing/2014/main" id="{37A0DB47-A5CF-7E0A-7B19-3A5143883E24}"/>
              </a:ext>
            </a:extLst>
          </p:cNvPr>
          <p:cNvSpPr>
            <a:spLocks noGrp="1"/>
          </p:cNvSpPr>
          <p:nvPr>
            <p:ph type="body" idx="1"/>
          </p:nvPr>
        </p:nvSpPr>
        <p:spPr>
          <a:xfrm>
            <a:off x="783771" y="1283219"/>
            <a:ext cx="10534262" cy="4711182"/>
          </a:xfrm>
        </p:spPr>
        <p:txBody>
          <a:bodyPr>
            <a:normAutofit/>
          </a:bodyPr>
          <a:lstStyle/>
          <a:p>
            <a:pPr marL="342900" indent="-342900" algn="l">
              <a:buFont typeface="Wingdings" panose="05000000000000000000" pitchFamily="2" charset="2"/>
              <a:buChar char="v"/>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Ranges can be moved by cutting and pasting values from one place to another.</a:t>
            </a:r>
          </a:p>
          <a:p>
            <a:pPr marL="342900" indent="-342900" algn="l">
              <a:buFont typeface="Wingdings" panose="05000000000000000000" pitchFamily="2" charset="2"/>
              <a:buChar char="v"/>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can cut using the hotkey CTRL+X and paste by CTRL+V. This saves you time.</a:t>
            </a:r>
          </a:p>
          <a:p>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8C517B-3D4A-9B98-08DC-76AD926AF134}"/>
              </a:ext>
            </a:extLst>
          </p:cNvPr>
          <p:cNvPicPr>
            <a:picLocks noChangeAspect="1"/>
          </p:cNvPicPr>
          <p:nvPr/>
        </p:nvPicPr>
        <p:blipFill>
          <a:blip r:embed="rId2"/>
          <a:stretch>
            <a:fillRect/>
          </a:stretch>
        </p:blipFill>
        <p:spPr>
          <a:xfrm>
            <a:off x="873968" y="2248258"/>
            <a:ext cx="4901682" cy="4320914"/>
          </a:xfrm>
          <a:prstGeom prst="rect">
            <a:avLst/>
          </a:prstGeom>
        </p:spPr>
      </p:pic>
      <p:pic>
        <p:nvPicPr>
          <p:cNvPr id="9" name="Picture 8">
            <a:extLst>
              <a:ext uri="{FF2B5EF4-FFF2-40B4-BE49-F238E27FC236}">
                <a16:creationId xmlns:a16="http://schemas.microsoft.com/office/drawing/2014/main" id="{5E9AEBC3-E6FA-FCD3-EB9D-0B332C4A86DB}"/>
              </a:ext>
            </a:extLst>
          </p:cNvPr>
          <p:cNvPicPr>
            <a:picLocks noChangeAspect="1"/>
          </p:cNvPicPr>
          <p:nvPr/>
        </p:nvPicPr>
        <p:blipFill>
          <a:blip r:embed="rId3"/>
          <a:stretch>
            <a:fillRect/>
          </a:stretch>
        </p:blipFill>
        <p:spPr>
          <a:xfrm>
            <a:off x="6566268" y="2248258"/>
            <a:ext cx="4751764" cy="4320914"/>
          </a:xfrm>
          <a:prstGeom prst="rect">
            <a:avLst/>
          </a:prstGeom>
        </p:spPr>
      </p:pic>
    </p:spTree>
    <p:extLst>
      <p:ext uri="{BB962C8B-B14F-4D97-AF65-F5344CB8AC3E}">
        <p14:creationId xmlns:p14="http://schemas.microsoft.com/office/powerpoint/2010/main" val="387194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54365F-0978-3360-4C41-6D4968B511C7}"/>
              </a:ext>
            </a:extLst>
          </p:cNvPr>
          <p:cNvSpPr>
            <a:spLocks noGrp="1"/>
          </p:cNvSpPr>
          <p:nvPr>
            <p:ph type="title"/>
          </p:nvPr>
        </p:nvSpPr>
        <p:spPr>
          <a:xfrm>
            <a:off x="684213" y="317759"/>
            <a:ext cx="10232605" cy="960535"/>
          </a:xfrm>
        </p:spPr>
        <p:txBody>
          <a:bodyPr/>
          <a:lstStyle/>
          <a:p>
            <a:r>
              <a:rPr lang="en-IN" b="1" dirty="0"/>
              <a:t>Topics to be covered</a:t>
            </a:r>
          </a:p>
        </p:txBody>
      </p:sp>
      <p:sp>
        <p:nvSpPr>
          <p:cNvPr id="5" name="Text Placeholder 4">
            <a:extLst>
              <a:ext uri="{FF2B5EF4-FFF2-40B4-BE49-F238E27FC236}">
                <a16:creationId xmlns:a16="http://schemas.microsoft.com/office/drawing/2014/main" id="{6664EE06-A79C-9532-1EB7-B88D3518D675}"/>
              </a:ext>
            </a:extLst>
          </p:cNvPr>
          <p:cNvSpPr>
            <a:spLocks noGrp="1"/>
          </p:cNvSpPr>
          <p:nvPr>
            <p:ph type="body" idx="1"/>
          </p:nvPr>
        </p:nvSpPr>
        <p:spPr>
          <a:xfrm>
            <a:off x="793101" y="1567543"/>
            <a:ext cx="10524931" cy="4426857"/>
          </a:xfrm>
          <a:noFill/>
        </p:spPr>
        <p:txBody>
          <a:bodyPr>
            <a:normAutofit/>
          </a:bodyPr>
          <a:lstStyle/>
          <a:p>
            <a:pPr marL="342900" indent="-342900">
              <a:buFont typeface="Wingdings" panose="05000000000000000000" pitchFamily="2" charset="2"/>
              <a:buChar char="ü"/>
            </a:pP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Ranges</a:t>
            </a:r>
          </a:p>
          <a:p>
            <a:pPr marL="342900" indent="-342900">
              <a:buFont typeface="Wingdings" panose="05000000000000000000" pitchFamily="2" charset="2"/>
              <a:buChar char="ü"/>
            </a:pP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Filling</a:t>
            </a:r>
          </a:p>
          <a:p>
            <a:pPr marL="342900" indent="-342900">
              <a:buFont typeface="Wingdings" panose="05000000000000000000" pitchFamily="2" charset="2"/>
              <a:buChar char="ü"/>
            </a:pP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Move Cells</a:t>
            </a:r>
          </a:p>
          <a:p>
            <a:pPr marL="342900" indent="-342900">
              <a:buFont typeface="Wingdings" panose="05000000000000000000" pitchFamily="2" charset="2"/>
              <a:buChar char="ü"/>
            </a:pP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Add Cells</a:t>
            </a:r>
          </a:p>
        </p:txBody>
      </p:sp>
    </p:spTree>
    <p:extLst>
      <p:ext uri="{BB962C8B-B14F-4D97-AF65-F5344CB8AC3E}">
        <p14:creationId xmlns:p14="http://schemas.microsoft.com/office/powerpoint/2010/main" val="2914992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4BC5-739A-A96B-EED1-D9BF77B4D9A3}"/>
              </a:ext>
            </a:extLst>
          </p:cNvPr>
          <p:cNvSpPr>
            <a:spLocks noGrp="1"/>
          </p:cNvSpPr>
          <p:nvPr>
            <p:ph type="title"/>
          </p:nvPr>
        </p:nvSpPr>
        <p:spPr>
          <a:xfrm>
            <a:off x="684212" y="508000"/>
            <a:ext cx="8534401" cy="951204"/>
          </a:xfrm>
        </p:spPr>
        <p:txBody>
          <a:bodyPr/>
          <a:lstStyle/>
          <a:p>
            <a:r>
              <a:rPr lang="en-IN" b="1" i="0" dirty="0">
                <a:effectLst/>
              </a:rPr>
              <a:t>Copy and paste</a:t>
            </a:r>
            <a:endParaRPr lang="en-IN" b="1" dirty="0"/>
          </a:p>
        </p:txBody>
      </p:sp>
      <p:sp>
        <p:nvSpPr>
          <p:cNvPr id="3" name="Text Placeholder 2">
            <a:extLst>
              <a:ext uri="{FF2B5EF4-FFF2-40B4-BE49-F238E27FC236}">
                <a16:creationId xmlns:a16="http://schemas.microsoft.com/office/drawing/2014/main" id="{9A840651-ED7F-145F-1795-0BD343FC82CC}"/>
              </a:ext>
            </a:extLst>
          </p:cNvPr>
          <p:cNvSpPr>
            <a:spLocks noGrp="1"/>
          </p:cNvSpPr>
          <p:nvPr>
            <p:ph type="body" idx="1"/>
          </p:nvPr>
        </p:nvSpPr>
        <p:spPr>
          <a:xfrm>
            <a:off x="786849" y="1580501"/>
            <a:ext cx="10073983" cy="4605695"/>
          </a:xfrm>
        </p:spPr>
        <p:txBody>
          <a:bodyPr>
            <a:noAutofit/>
          </a:bodyPr>
          <a:lstStyle/>
          <a:p>
            <a:pPr marL="342900" indent="-342900">
              <a:buFont typeface="Wingdings" panose="05000000000000000000" pitchFamily="2" charset="2"/>
              <a:buChar char="v"/>
            </a:pPr>
            <a:r>
              <a:rPr lang="en-US" sz="2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Copy and paste works in the same way as cut and paste. The difference is that it does not remove the original cells.</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You can copy using the hotkey CTRL+C and paste by CTRL+V. </a:t>
            </a:r>
          </a:p>
          <a:p>
            <a:pPr marL="342900" indent="-342900">
              <a:buFont typeface="Wingdings" panose="05000000000000000000" pitchFamily="2" charset="2"/>
              <a:buChar char="v"/>
            </a:pPr>
            <a:r>
              <a:rPr lang="en-US" sz="2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Copying gives the range a dotted green border. This indicates that the range is copied and ready for pasting.</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kumimoji="0" lang="en-US" alt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Right click the paste destination </a:t>
            </a:r>
            <a:r>
              <a:rPr lang="en-US" alt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cell</a:t>
            </a:r>
            <a:r>
              <a:rPr kumimoji="0" lang="en-US" alt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and left click the paste</a:t>
            </a:r>
            <a:r>
              <a:rPr lang="en-US" alt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kumimoji="0" lang="en-US" alt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difference between cutting and copying, is that cutting removes the originals, while copying leaves the originals.</a:t>
            </a:r>
          </a:p>
          <a:p>
            <a:pPr marL="342900" indent="-342900">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729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20C4-5378-F267-B3F8-234B619F388E}"/>
              </a:ext>
            </a:extLst>
          </p:cNvPr>
          <p:cNvSpPr>
            <a:spLocks noGrp="1"/>
          </p:cNvSpPr>
          <p:nvPr>
            <p:ph type="title"/>
          </p:nvPr>
        </p:nvSpPr>
        <p:spPr>
          <a:xfrm>
            <a:off x="684210" y="378667"/>
            <a:ext cx="8534401" cy="969865"/>
          </a:xfrm>
        </p:spPr>
        <p:txBody>
          <a:bodyPr/>
          <a:lstStyle/>
          <a:p>
            <a:r>
              <a:rPr lang="en-IN" b="1" i="0" dirty="0">
                <a:effectLst/>
              </a:rPr>
              <a:t>Excel Add Cells</a:t>
            </a:r>
            <a:endParaRPr lang="en-IN" b="1" dirty="0"/>
          </a:p>
        </p:txBody>
      </p:sp>
      <p:sp>
        <p:nvSpPr>
          <p:cNvPr id="3" name="Text Placeholder 2">
            <a:extLst>
              <a:ext uri="{FF2B5EF4-FFF2-40B4-BE49-F238E27FC236}">
                <a16:creationId xmlns:a16="http://schemas.microsoft.com/office/drawing/2014/main" id="{48873EFB-2F4B-779E-2A73-D6844AF355D3}"/>
              </a:ext>
            </a:extLst>
          </p:cNvPr>
          <p:cNvSpPr>
            <a:spLocks noGrp="1"/>
          </p:cNvSpPr>
          <p:nvPr>
            <p:ph type="body" idx="1"/>
          </p:nvPr>
        </p:nvSpPr>
        <p:spPr>
          <a:xfrm>
            <a:off x="684213" y="1420715"/>
            <a:ext cx="6108473" cy="4616191"/>
          </a:xfrm>
        </p:spPr>
        <p:txBody>
          <a:bodyPr>
            <a:noAutofit/>
          </a:bodyPr>
          <a:lstStyle/>
          <a:p>
            <a:pPr algn="l"/>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 Excel, you can add or delete columns easily:</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Adding Columns:</a:t>
            </a:r>
            <a:endPar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Wingdings" panose="05000000000000000000" pitchFamily="2" charset="2"/>
              <a:buChar char="v"/>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Right-click on the letter of the column where you want to add a new one.</a:t>
            </a:r>
          </a:p>
          <a:p>
            <a:pPr marL="742950" lvl="1" indent="-285750" algn="l">
              <a:buFont typeface="Wingdings" panose="05000000000000000000" pitchFamily="2" charset="2"/>
              <a:buChar char="v"/>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Select "Insert Columns".</a:t>
            </a:r>
          </a:p>
          <a:p>
            <a:pPr marL="742950" lvl="1" indent="-285750" algn="l">
              <a:buFont typeface="Wingdings" panose="05000000000000000000" pitchFamily="2" charset="2"/>
              <a:buChar char="v"/>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new column will appear right where you clicked.</a:t>
            </a:r>
          </a:p>
          <a:p>
            <a:pPr algn="l"/>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Deleting Columns:</a:t>
            </a:r>
            <a:endPar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Wingdings" panose="05000000000000000000" pitchFamily="2" charset="2"/>
              <a:buChar char="v"/>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Right-click on the letter of the column you want to delete.</a:t>
            </a:r>
          </a:p>
          <a:p>
            <a:pPr marL="742950" lvl="1" indent="-285750" algn="l">
              <a:buFont typeface="Wingdings" panose="05000000000000000000" pitchFamily="2" charset="2"/>
              <a:buChar char="v"/>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Select the option to delete the column.</a:t>
            </a:r>
          </a:p>
          <a:p>
            <a:pPr algn="l"/>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way, you can manage your columns with a simple right-click.</a:t>
            </a:r>
          </a:p>
        </p:txBody>
      </p:sp>
      <p:pic>
        <p:nvPicPr>
          <p:cNvPr id="9" name="Picture 8">
            <a:extLst>
              <a:ext uri="{FF2B5EF4-FFF2-40B4-BE49-F238E27FC236}">
                <a16:creationId xmlns:a16="http://schemas.microsoft.com/office/drawing/2014/main" id="{3014270A-C294-C28B-9A42-252558F43C2B}"/>
              </a:ext>
            </a:extLst>
          </p:cNvPr>
          <p:cNvPicPr>
            <a:picLocks noChangeAspect="1"/>
          </p:cNvPicPr>
          <p:nvPr/>
        </p:nvPicPr>
        <p:blipFill>
          <a:blip r:embed="rId2"/>
          <a:stretch>
            <a:fillRect/>
          </a:stretch>
        </p:blipFill>
        <p:spPr>
          <a:xfrm>
            <a:off x="7036333" y="1420715"/>
            <a:ext cx="4997047" cy="4016570"/>
          </a:xfrm>
          <a:prstGeom prst="rect">
            <a:avLst/>
          </a:prstGeom>
        </p:spPr>
      </p:pic>
    </p:spTree>
    <p:extLst>
      <p:ext uri="{BB962C8B-B14F-4D97-AF65-F5344CB8AC3E}">
        <p14:creationId xmlns:p14="http://schemas.microsoft.com/office/powerpoint/2010/main" val="22384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98C1-F727-D37A-FCF4-637B3C85EFF4}"/>
              </a:ext>
            </a:extLst>
          </p:cNvPr>
          <p:cNvSpPr>
            <a:spLocks noGrp="1"/>
          </p:cNvSpPr>
          <p:nvPr>
            <p:ph type="title"/>
          </p:nvPr>
        </p:nvSpPr>
        <p:spPr>
          <a:xfrm>
            <a:off x="684210" y="597678"/>
            <a:ext cx="8534401" cy="932543"/>
          </a:xfrm>
        </p:spPr>
        <p:txBody>
          <a:bodyPr/>
          <a:lstStyle/>
          <a:p>
            <a:r>
              <a:rPr lang="en-IN" b="1" i="0" dirty="0">
                <a:effectLst/>
              </a:rPr>
              <a:t>Adding New Rows</a:t>
            </a:r>
            <a:endParaRPr lang="en-IN" b="1" dirty="0"/>
          </a:p>
        </p:txBody>
      </p:sp>
      <p:sp>
        <p:nvSpPr>
          <p:cNvPr id="3" name="Text Placeholder 2">
            <a:extLst>
              <a:ext uri="{FF2B5EF4-FFF2-40B4-BE49-F238E27FC236}">
                <a16:creationId xmlns:a16="http://schemas.microsoft.com/office/drawing/2014/main" id="{A8FDB69A-44E3-85A1-8B8A-C046081E9627}"/>
              </a:ext>
            </a:extLst>
          </p:cNvPr>
          <p:cNvSpPr>
            <a:spLocks noGrp="1"/>
          </p:cNvSpPr>
          <p:nvPr>
            <p:ph type="body" idx="1"/>
          </p:nvPr>
        </p:nvSpPr>
        <p:spPr>
          <a:xfrm>
            <a:off x="821093" y="1632857"/>
            <a:ext cx="10077062" cy="4361543"/>
          </a:xfrm>
        </p:spPr>
        <p:txBody>
          <a:bodyPr>
            <a:normAutofit/>
          </a:bodyPr>
          <a:lstStyle/>
          <a:p>
            <a:pPr marL="342900" indent="-342900">
              <a:buFont typeface="Wingdings" panose="05000000000000000000" pitchFamily="2" charset="2"/>
              <a:buChar char="v"/>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Rows can also be added and deleted. You access the menu by right clicking the row number. </a:t>
            </a:r>
          </a:p>
          <a:p>
            <a:pPr marL="342900" indent="-342900">
              <a:buFont typeface="Wingdings" panose="05000000000000000000" pitchFamily="2" charset="2"/>
              <a:buChar char="v"/>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New rows are added to the same place you clicked.</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4A02F58-1B8E-DFFE-295E-9B38F81CD5CD}"/>
              </a:ext>
            </a:extLst>
          </p:cNvPr>
          <p:cNvPicPr>
            <a:picLocks noChangeAspect="1"/>
          </p:cNvPicPr>
          <p:nvPr/>
        </p:nvPicPr>
        <p:blipFill>
          <a:blip r:embed="rId2"/>
          <a:stretch>
            <a:fillRect/>
          </a:stretch>
        </p:blipFill>
        <p:spPr>
          <a:xfrm>
            <a:off x="1042583" y="2971731"/>
            <a:ext cx="9696951" cy="2598645"/>
          </a:xfrm>
          <a:prstGeom prst="rect">
            <a:avLst/>
          </a:prstGeom>
        </p:spPr>
      </p:pic>
    </p:spTree>
    <p:extLst>
      <p:ext uri="{BB962C8B-B14F-4D97-AF65-F5344CB8AC3E}">
        <p14:creationId xmlns:p14="http://schemas.microsoft.com/office/powerpoint/2010/main" val="2653382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0FC6-1982-013B-47CA-9E8D19E20543}"/>
              </a:ext>
            </a:extLst>
          </p:cNvPr>
          <p:cNvSpPr>
            <a:spLocks noGrp="1"/>
          </p:cNvSpPr>
          <p:nvPr>
            <p:ph type="title"/>
          </p:nvPr>
        </p:nvSpPr>
        <p:spPr>
          <a:xfrm>
            <a:off x="2911152" y="2519265"/>
            <a:ext cx="6634064" cy="1343608"/>
          </a:xfrm>
          <a:ln w="127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angle"/>
          </a:sp3d>
        </p:spPr>
        <p:txBody>
          <a:bodyPr>
            <a:noAutofit/>
          </a:bodyPr>
          <a:lstStyle/>
          <a:p>
            <a:pPr algn="ctr"/>
            <a:r>
              <a:rPr lang="en-IN" sz="8800" b="1" dirty="0"/>
              <a:t>Thank you</a:t>
            </a:r>
          </a:p>
        </p:txBody>
      </p:sp>
    </p:spTree>
    <p:extLst>
      <p:ext uri="{BB962C8B-B14F-4D97-AF65-F5344CB8AC3E}">
        <p14:creationId xmlns:p14="http://schemas.microsoft.com/office/powerpoint/2010/main" val="175356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890C-77FB-F4BC-A60C-7C1BE723EA83}"/>
              </a:ext>
            </a:extLst>
          </p:cNvPr>
          <p:cNvSpPr>
            <a:spLocks noGrp="1"/>
          </p:cNvSpPr>
          <p:nvPr>
            <p:ph type="title"/>
          </p:nvPr>
        </p:nvSpPr>
        <p:spPr>
          <a:xfrm>
            <a:off x="671787" y="252704"/>
            <a:ext cx="10848426" cy="1221792"/>
          </a:xfrm>
        </p:spPr>
        <p:txBody>
          <a:bodyPr/>
          <a:lstStyle/>
          <a:p>
            <a:r>
              <a:rPr lang="en-IN" b="1" dirty="0"/>
              <a:t>Excel Range</a:t>
            </a:r>
          </a:p>
        </p:txBody>
      </p:sp>
      <p:sp>
        <p:nvSpPr>
          <p:cNvPr id="3" name="Text Placeholder 2">
            <a:extLst>
              <a:ext uri="{FF2B5EF4-FFF2-40B4-BE49-F238E27FC236}">
                <a16:creationId xmlns:a16="http://schemas.microsoft.com/office/drawing/2014/main" id="{D71101DB-F87B-14BF-A95D-7AF38BED5EEB}"/>
              </a:ext>
            </a:extLst>
          </p:cNvPr>
          <p:cNvSpPr>
            <a:spLocks noGrp="1"/>
          </p:cNvSpPr>
          <p:nvPr>
            <p:ph type="body" idx="1"/>
          </p:nvPr>
        </p:nvSpPr>
        <p:spPr>
          <a:xfrm>
            <a:off x="765109" y="1754155"/>
            <a:ext cx="10755104" cy="424024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In Excel, knowing about "Range" is important because it helps you choose cells. There are four ways to do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r>
              <a:rPr lang="en-US"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Selecting a cell</a:t>
            </a:r>
          </a:p>
          <a:p>
            <a:pPr marL="285750" indent="-285750" algn="l">
              <a:buFont typeface="Wingdings" panose="05000000000000000000" pitchFamily="2" charset="2"/>
              <a:buChar char="v"/>
            </a:pPr>
            <a:r>
              <a:rPr lang="en-US"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Selecting multiple cells</a:t>
            </a:r>
          </a:p>
          <a:p>
            <a:pPr marL="285750" indent="-285750" algn="l">
              <a:buFont typeface="Wingdings" panose="05000000000000000000" pitchFamily="2" charset="2"/>
              <a:buChar char="v"/>
            </a:pPr>
            <a:r>
              <a:rPr lang="en-US"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Selecting a column</a:t>
            </a:r>
          </a:p>
          <a:p>
            <a:pPr marL="285750" indent="-285750" algn="l">
              <a:buFont typeface="Wingdings" panose="05000000000000000000" pitchFamily="2" charset="2"/>
              <a:buChar char="v"/>
            </a:pPr>
            <a:r>
              <a:rPr lang="en-US"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Selecting a row</a:t>
            </a:r>
          </a:p>
          <a:p>
            <a:pPr algn="l"/>
            <a:endPar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Before having a look at the different operations for selection, we will introduce the Name Box.</a:t>
            </a:r>
          </a:p>
          <a:p>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863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2648-AB60-C016-0028-E3305C937B09}"/>
              </a:ext>
            </a:extLst>
          </p:cNvPr>
          <p:cNvSpPr>
            <a:spLocks noGrp="1"/>
          </p:cNvSpPr>
          <p:nvPr>
            <p:ph type="title"/>
          </p:nvPr>
        </p:nvSpPr>
        <p:spPr>
          <a:xfrm>
            <a:off x="634464" y="261516"/>
            <a:ext cx="10923071" cy="857898"/>
          </a:xfrm>
        </p:spPr>
        <p:txBody>
          <a:bodyPr>
            <a:normAutofit/>
          </a:bodyPr>
          <a:lstStyle/>
          <a:p>
            <a:r>
              <a:rPr lang="en-IN" b="1" i="0" dirty="0">
                <a:effectLst/>
              </a:rPr>
              <a:t>Excel range</a:t>
            </a:r>
            <a:endParaRPr lang="en-IN" b="1" dirty="0"/>
          </a:p>
        </p:txBody>
      </p:sp>
      <p:sp>
        <p:nvSpPr>
          <p:cNvPr id="3" name="Text Placeholder 2">
            <a:extLst>
              <a:ext uri="{FF2B5EF4-FFF2-40B4-BE49-F238E27FC236}">
                <a16:creationId xmlns:a16="http://schemas.microsoft.com/office/drawing/2014/main" id="{943254AE-032E-5387-F14F-64329609EE8A}"/>
              </a:ext>
            </a:extLst>
          </p:cNvPr>
          <p:cNvSpPr>
            <a:spLocks noGrp="1"/>
          </p:cNvSpPr>
          <p:nvPr>
            <p:ph type="body" idx="1"/>
          </p:nvPr>
        </p:nvSpPr>
        <p:spPr>
          <a:xfrm>
            <a:off x="634464" y="1250303"/>
            <a:ext cx="10487626" cy="4917232"/>
          </a:xfrm>
        </p:spPr>
        <p:txBody>
          <a:bodyPr>
            <a:noAutofit/>
          </a:bodyPr>
          <a:lstStyle/>
          <a:p>
            <a:pPr algn="l"/>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Name Box</a:t>
            </a:r>
          </a:p>
          <a:p>
            <a:pPr algn="l"/>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Name Box shows you the reference of which cell or range you have selected. It can also be used to select cells or ranges by typing their values.</a:t>
            </a: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1F16BDE-CEE2-3570-4BB9-B838EB67221F}"/>
              </a:ext>
            </a:extLst>
          </p:cNvPr>
          <p:cNvPicPr>
            <a:picLocks noChangeAspect="1"/>
          </p:cNvPicPr>
          <p:nvPr/>
        </p:nvPicPr>
        <p:blipFill>
          <a:blip r:embed="rId2"/>
          <a:stretch>
            <a:fillRect/>
          </a:stretch>
        </p:blipFill>
        <p:spPr>
          <a:xfrm>
            <a:off x="722262" y="2663890"/>
            <a:ext cx="10546994" cy="3442996"/>
          </a:xfrm>
          <a:prstGeom prst="rect">
            <a:avLst/>
          </a:prstGeom>
        </p:spPr>
      </p:pic>
      <p:sp>
        <p:nvSpPr>
          <p:cNvPr id="6" name="Oval 5">
            <a:extLst>
              <a:ext uri="{FF2B5EF4-FFF2-40B4-BE49-F238E27FC236}">
                <a16:creationId xmlns:a16="http://schemas.microsoft.com/office/drawing/2014/main" id="{5D26A32A-5F2F-C106-7614-5CD176620A39}"/>
              </a:ext>
            </a:extLst>
          </p:cNvPr>
          <p:cNvSpPr/>
          <p:nvPr/>
        </p:nvSpPr>
        <p:spPr>
          <a:xfrm>
            <a:off x="691160" y="2663890"/>
            <a:ext cx="405753" cy="363894"/>
          </a:xfrm>
          <a:prstGeom prst="ellipse">
            <a:avLst/>
          </a:prstGeom>
          <a:noFill/>
          <a:ln w="28575"/>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132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0FCC-5A8A-2BAA-0D08-50431235D794}"/>
              </a:ext>
            </a:extLst>
          </p:cNvPr>
          <p:cNvSpPr>
            <a:spLocks noGrp="1"/>
          </p:cNvSpPr>
          <p:nvPr>
            <p:ph type="title"/>
          </p:nvPr>
        </p:nvSpPr>
        <p:spPr>
          <a:xfrm>
            <a:off x="684213" y="308429"/>
            <a:ext cx="10829765" cy="839237"/>
          </a:xfrm>
        </p:spPr>
        <p:txBody>
          <a:bodyPr/>
          <a:lstStyle/>
          <a:p>
            <a:pPr algn="l"/>
            <a:r>
              <a:rPr lang="en-IN" sz="3600" b="1" i="0" dirty="0">
                <a:effectLst/>
                <a:ea typeface="Calibri" panose="020F0502020204030204" pitchFamily="34" charset="0"/>
                <a:cs typeface="Calibri" panose="020F0502020204030204" pitchFamily="34" charset="0"/>
              </a:rPr>
              <a:t>Selecting a Cell</a:t>
            </a:r>
          </a:p>
        </p:txBody>
      </p:sp>
      <p:sp>
        <p:nvSpPr>
          <p:cNvPr id="3" name="Text Placeholder 2">
            <a:extLst>
              <a:ext uri="{FF2B5EF4-FFF2-40B4-BE49-F238E27FC236}">
                <a16:creationId xmlns:a16="http://schemas.microsoft.com/office/drawing/2014/main" id="{8E4AFFD6-4F0E-53F9-EF05-184B842D69C2}"/>
              </a:ext>
            </a:extLst>
          </p:cNvPr>
          <p:cNvSpPr>
            <a:spLocks noGrp="1"/>
          </p:cNvSpPr>
          <p:nvPr>
            <p:ph type="body" idx="1"/>
          </p:nvPr>
        </p:nvSpPr>
        <p:spPr>
          <a:xfrm>
            <a:off x="684213" y="1259633"/>
            <a:ext cx="10493860" cy="4734767"/>
          </a:xfrm>
        </p:spPr>
        <p:txBody>
          <a:bodyPr>
            <a:normAutofit/>
          </a:bodyPr>
          <a:lstStyle/>
          <a:p>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You can choose cells in Excel by clicking on them with the left mouse button or by moving to them using the arrow keys on your keyboard. Using the mouse is the easiest way to pick cells.</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4F12C170-EE5C-1D6C-0122-9F5653365A80}"/>
              </a:ext>
            </a:extLst>
          </p:cNvPr>
          <p:cNvPicPr>
            <a:picLocks noChangeAspect="1"/>
          </p:cNvPicPr>
          <p:nvPr/>
        </p:nvPicPr>
        <p:blipFill>
          <a:blip r:embed="rId2"/>
          <a:stretch>
            <a:fillRect/>
          </a:stretch>
        </p:blipFill>
        <p:spPr>
          <a:xfrm>
            <a:off x="755004" y="2114450"/>
            <a:ext cx="10423069" cy="4084674"/>
          </a:xfrm>
          <a:prstGeom prst="rect">
            <a:avLst/>
          </a:prstGeom>
        </p:spPr>
      </p:pic>
    </p:spTree>
    <p:extLst>
      <p:ext uri="{BB962C8B-B14F-4D97-AF65-F5344CB8AC3E}">
        <p14:creationId xmlns:p14="http://schemas.microsoft.com/office/powerpoint/2010/main" val="93528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3EFA-7008-54A1-4A08-E3E6DB9FFD1A}"/>
              </a:ext>
            </a:extLst>
          </p:cNvPr>
          <p:cNvSpPr>
            <a:spLocks noGrp="1"/>
          </p:cNvSpPr>
          <p:nvPr>
            <p:ph type="title"/>
          </p:nvPr>
        </p:nvSpPr>
        <p:spPr>
          <a:xfrm>
            <a:off x="684210" y="625670"/>
            <a:ext cx="10857757" cy="699278"/>
          </a:xfrm>
        </p:spPr>
        <p:txBody>
          <a:bodyPr/>
          <a:lstStyle/>
          <a:p>
            <a:pPr algn="l"/>
            <a:r>
              <a:rPr lang="en-IN" b="1" i="0" dirty="0">
                <a:effectLst/>
              </a:rPr>
              <a:t>Selecting Multiple Cells</a:t>
            </a:r>
          </a:p>
        </p:txBody>
      </p:sp>
      <p:sp>
        <p:nvSpPr>
          <p:cNvPr id="3" name="Text Placeholder 2">
            <a:extLst>
              <a:ext uri="{FF2B5EF4-FFF2-40B4-BE49-F238E27FC236}">
                <a16:creationId xmlns:a16="http://schemas.microsoft.com/office/drawing/2014/main" id="{AC0081C6-7FB4-81C6-9B5C-E91AB054630D}"/>
              </a:ext>
            </a:extLst>
          </p:cNvPr>
          <p:cNvSpPr>
            <a:spLocks noGrp="1"/>
          </p:cNvSpPr>
          <p:nvPr>
            <p:ph type="body" idx="1"/>
          </p:nvPr>
        </p:nvSpPr>
        <p:spPr>
          <a:xfrm>
            <a:off x="684212" y="1324948"/>
            <a:ext cx="10587167" cy="4669452"/>
          </a:xfrm>
        </p:spPr>
        <p:txBody>
          <a:bodyPr>
            <a:normAutofit/>
          </a:bodyPr>
          <a:lstStyle/>
          <a:p>
            <a:pPr algn="just"/>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 pick more than one cell in Excel, Hold CTRL (or Command) key, click cells, release CTRL (or Command).</a:t>
            </a: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AAECCF9-2FE7-3804-889A-6443E56A7A25}"/>
              </a:ext>
            </a:extLst>
          </p:cNvPr>
          <p:cNvPicPr>
            <a:picLocks noChangeAspect="1"/>
          </p:cNvPicPr>
          <p:nvPr/>
        </p:nvPicPr>
        <p:blipFill>
          <a:blip r:embed="rId2"/>
          <a:stretch>
            <a:fillRect/>
          </a:stretch>
        </p:blipFill>
        <p:spPr>
          <a:xfrm>
            <a:off x="780644" y="2192694"/>
            <a:ext cx="10394302" cy="3675742"/>
          </a:xfrm>
          <a:prstGeom prst="rect">
            <a:avLst/>
          </a:prstGeom>
        </p:spPr>
      </p:pic>
    </p:spTree>
    <p:extLst>
      <p:ext uri="{BB962C8B-B14F-4D97-AF65-F5344CB8AC3E}">
        <p14:creationId xmlns:p14="http://schemas.microsoft.com/office/powerpoint/2010/main" val="391944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C6A1-861E-4F27-92BF-4B7036081985}"/>
              </a:ext>
            </a:extLst>
          </p:cNvPr>
          <p:cNvSpPr>
            <a:spLocks noGrp="1"/>
          </p:cNvSpPr>
          <p:nvPr>
            <p:ph type="title"/>
          </p:nvPr>
        </p:nvSpPr>
        <p:spPr>
          <a:xfrm>
            <a:off x="1017037" y="508000"/>
            <a:ext cx="8201576" cy="885890"/>
          </a:xfrm>
        </p:spPr>
        <p:txBody>
          <a:bodyPr/>
          <a:lstStyle/>
          <a:p>
            <a:pPr algn="l"/>
            <a:r>
              <a:rPr lang="en-IN" b="1" i="0" dirty="0">
                <a:effectLst/>
              </a:rPr>
              <a:t>Selecting a Column</a:t>
            </a:r>
          </a:p>
        </p:txBody>
      </p:sp>
      <p:sp>
        <p:nvSpPr>
          <p:cNvPr id="4" name="TextBox 3">
            <a:extLst>
              <a:ext uri="{FF2B5EF4-FFF2-40B4-BE49-F238E27FC236}">
                <a16:creationId xmlns:a16="http://schemas.microsoft.com/office/drawing/2014/main" id="{6D7AD42B-5252-3E76-55CD-C393FED8C11D}"/>
              </a:ext>
            </a:extLst>
          </p:cNvPr>
          <p:cNvSpPr txBox="1"/>
          <p:nvPr/>
        </p:nvSpPr>
        <p:spPr>
          <a:xfrm>
            <a:off x="1017036" y="1602146"/>
            <a:ext cx="10375641" cy="4524315"/>
          </a:xfrm>
          <a:prstGeom prst="rect">
            <a:avLst/>
          </a:prstGeom>
          <a:noFill/>
        </p:spPr>
        <p:txBody>
          <a:bodyPr wrap="square">
            <a:spAutoFit/>
          </a:bodyPr>
          <a:lstStyle/>
          <a:p>
            <a:pPr algn="l"/>
            <a:r>
              <a:rPr lang="en-US" b="0" i="0" dirty="0">
                <a:solidFill>
                  <a:schemeClr val="bg1"/>
                </a:solidFill>
                <a:effectLst/>
                <a:latin typeface="Söhne"/>
              </a:rPr>
              <a:t>To pick a whole column in Excel, just click on the letter at the top of that column. For example, to select all of column A, click on the letter A.</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IN" b="0" i="0" dirty="0">
              <a:solidFill>
                <a:srgbClr val="000000"/>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0AD08460-EE1C-F523-9692-56DF40344260}"/>
              </a:ext>
            </a:extLst>
          </p:cNvPr>
          <p:cNvPicPr>
            <a:picLocks noChangeAspect="1"/>
          </p:cNvPicPr>
          <p:nvPr/>
        </p:nvPicPr>
        <p:blipFill>
          <a:blip r:embed="rId2"/>
          <a:stretch>
            <a:fillRect/>
          </a:stretch>
        </p:blipFill>
        <p:spPr>
          <a:xfrm>
            <a:off x="1129004" y="2255150"/>
            <a:ext cx="10045960" cy="4094850"/>
          </a:xfrm>
          <a:prstGeom prst="rect">
            <a:avLst/>
          </a:prstGeom>
        </p:spPr>
      </p:pic>
    </p:spTree>
    <p:extLst>
      <p:ext uri="{BB962C8B-B14F-4D97-AF65-F5344CB8AC3E}">
        <p14:creationId xmlns:p14="http://schemas.microsoft.com/office/powerpoint/2010/main" val="205341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3D8F-36C5-430E-FEED-0632E2C687F5}"/>
              </a:ext>
            </a:extLst>
          </p:cNvPr>
          <p:cNvSpPr>
            <a:spLocks noGrp="1"/>
          </p:cNvSpPr>
          <p:nvPr>
            <p:ph type="title"/>
          </p:nvPr>
        </p:nvSpPr>
        <p:spPr>
          <a:xfrm>
            <a:off x="684211" y="382556"/>
            <a:ext cx="10736458" cy="793102"/>
          </a:xfrm>
        </p:spPr>
        <p:txBody>
          <a:bodyPr/>
          <a:lstStyle/>
          <a:p>
            <a:pPr algn="l"/>
            <a:r>
              <a:rPr lang="en-IN" b="1" i="0" dirty="0">
                <a:effectLst/>
              </a:rPr>
              <a:t>Selecting a Row</a:t>
            </a:r>
          </a:p>
        </p:txBody>
      </p:sp>
      <p:sp>
        <p:nvSpPr>
          <p:cNvPr id="4" name="Text Placeholder 3">
            <a:extLst>
              <a:ext uri="{FF2B5EF4-FFF2-40B4-BE49-F238E27FC236}">
                <a16:creationId xmlns:a16="http://schemas.microsoft.com/office/drawing/2014/main" id="{31201545-2AD1-1EC9-5F5F-D06C86752872}"/>
              </a:ext>
            </a:extLst>
          </p:cNvPr>
          <p:cNvSpPr>
            <a:spLocks noGrp="1"/>
          </p:cNvSpPr>
          <p:nvPr>
            <p:ph type="body" idx="1"/>
          </p:nvPr>
        </p:nvSpPr>
        <p:spPr>
          <a:xfrm>
            <a:off x="755779" y="1352939"/>
            <a:ext cx="10664889" cy="4641461"/>
          </a:xfrm>
        </p:spPr>
        <p:txBody>
          <a:bodyPr/>
          <a:lstStyle/>
          <a:p>
            <a:r>
              <a:rPr lang="en-US" b="0" i="0" dirty="0">
                <a:solidFill>
                  <a:schemeClr val="bg1"/>
                </a:solidFill>
                <a:effectLst/>
                <a:latin typeface="Söhne"/>
              </a:rPr>
              <a:t>To choose an entire row in Excel, click on the number at the left side of that row. For instance, to select all of row 1, click on the number 1.</a:t>
            </a:r>
          </a:p>
          <a:p>
            <a:endParaRPr lang="en-US" dirty="0">
              <a:solidFill>
                <a:schemeClr val="bg1"/>
              </a:solidFill>
              <a:latin typeface="Söhne"/>
            </a:endParaRPr>
          </a:p>
          <a:p>
            <a:endParaRPr lang="en-IN" dirty="0">
              <a:solidFill>
                <a:schemeClr val="bg1"/>
              </a:solidFill>
            </a:endParaRPr>
          </a:p>
        </p:txBody>
      </p:sp>
      <p:pic>
        <p:nvPicPr>
          <p:cNvPr id="5" name="Picture 4">
            <a:extLst>
              <a:ext uri="{FF2B5EF4-FFF2-40B4-BE49-F238E27FC236}">
                <a16:creationId xmlns:a16="http://schemas.microsoft.com/office/drawing/2014/main" id="{C8489413-006C-1873-A493-294F8BC52D9F}"/>
              </a:ext>
            </a:extLst>
          </p:cNvPr>
          <p:cNvPicPr>
            <a:picLocks noChangeAspect="1"/>
          </p:cNvPicPr>
          <p:nvPr/>
        </p:nvPicPr>
        <p:blipFill>
          <a:blip r:embed="rId2"/>
          <a:stretch>
            <a:fillRect/>
          </a:stretch>
        </p:blipFill>
        <p:spPr>
          <a:xfrm>
            <a:off x="816428" y="2677796"/>
            <a:ext cx="10559143" cy="2827265"/>
          </a:xfrm>
          <a:prstGeom prst="rect">
            <a:avLst/>
          </a:prstGeom>
        </p:spPr>
      </p:pic>
    </p:spTree>
    <p:extLst>
      <p:ext uri="{BB962C8B-B14F-4D97-AF65-F5344CB8AC3E}">
        <p14:creationId xmlns:p14="http://schemas.microsoft.com/office/powerpoint/2010/main" val="194758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CFC0-CE60-2A8D-A808-4AF45420DDA6}"/>
              </a:ext>
            </a:extLst>
          </p:cNvPr>
          <p:cNvSpPr>
            <a:spLocks noGrp="1"/>
          </p:cNvSpPr>
          <p:nvPr>
            <p:ph type="title"/>
          </p:nvPr>
        </p:nvSpPr>
        <p:spPr>
          <a:xfrm>
            <a:off x="808160" y="508000"/>
            <a:ext cx="10715145" cy="704980"/>
          </a:xfrm>
        </p:spPr>
        <p:txBody>
          <a:bodyPr/>
          <a:lstStyle/>
          <a:p>
            <a:pPr algn="l"/>
            <a:r>
              <a:rPr lang="en-IN" b="1" i="0" dirty="0">
                <a:effectLst/>
              </a:rPr>
              <a:t>Selecting the Entire Sheet</a:t>
            </a:r>
          </a:p>
        </p:txBody>
      </p:sp>
      <p:pic>
        <p:nvPicPr>
          <p:cNvPr id="4" name="Picture 3">
            <a:extLst>
              <a:ext uri="{FF2B5EF4-FFF2-40B4-BE49-F238E27FC236}">
                <a16:creationId xmlns:a16="http://schemas.microsoft.com/office/drawing/2014/main" id="{A22C5DD4-AA45-20C9-186C-53DA20A7D9F6}"/>
              </a:ext>
            </a:extLst>
          </p:cNvPr>
          <p:cNvPicPr>
            <a:picLocks noChangeAspect="1"/>
          </p:cNvPicPr>
          <p:nvPr/>
        </p:nvPicPr>
        <p:blipFill>
          <a:blip r:embed="rId2"/>
          <a:stretch>
            <a:fillRect/>
          </a:stretch>
        </p:blipFill>
        <p:spPr>
          <a:xfrm>
            <a:off x="808161" y="2430263"/>
            <a:ext cx="9940703" cy="3774594"/>
          </a:xfrm>
          <a:prstGeom prst="rect">
            <a:avLst/>
          </a:prstGeom>
        </p:spPr>
      </p:pic>
      <p:sp>
        <p:nvSpPr>
          <p:cNvPr id="7" name="TextBox 6">
            <a:extLst>
              <a:ext uri="{FF2B5EF4-FFF2-40B4-BE49-F238E27FC236}">
                <a16:creationId xmlns:a16="http://schemas.microsoft.com/office/drawing/2014/main" id="{F63CE2E6-DCAF-6CF1-6E62-3764CA19F5FD}"/>
              </a:ext>
            </a:extLst>
          </p:cNvPr>
          <p:cNvSpPr txBox="1"/>
          <p:nvPr/>
        </p:nvSpPr>
        <p:spPr>
          <a:xfrm>
            <a:off x="808160" y="1229934"/>
            <a:ext cx="10064652" cy="1200329"/>
          </a:xfrm>
          <a:prstGeom prst="rect">
            <a:avLst/>
          </a:prstGeom>
          <a:noFill/>
        </p:spPr>
        <p:txBody>
          <a:bodyPr wrap="square">
            <a:spAutoFit/>
          </a:bodyPr>
          <a:lstStyle/>
          <a:p>
            <a:pPr algn="just"/>
            <a:r>
              <a:rPr lang="en-US" sz="2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 pick everything in your Excel sheet, just click on the little triangle at the top-left corner.</a:t>
            </a:r>
          </a:p>
          <a:p>
            <a:pPr algn="just"/>
            <a:r>
              <a:rPr kumimoji="0" lang="en-US" alt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You can also select the entire spreadsheet by pressing </a:t>
            </a:r>
            <a:r>
              <a:rPr kumimoji="0" lang="en-US" altLang="en-US" sz="24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Ctrl+A</a:t>
            </a:r>
            <a:r>
              <a:rPr kumimoji="0" lang="en-US" altLang="en-US"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for Windows </a:t>
            </a:r>
          </a:p>
        </p:txBody>
      </p:sp>
      <p:sp>
        <p:nvSpPr>
          <p:cNvPr id="9" name="Oval 8">
            <a:extLst>
              <a:ext uri="{FF2B5EF4-FFF2-40B4-BE49-F238E27FC236}">
                <a16:creationId xmlns:a16="http://schemas.microsoft.com/office/drawing/2014/main" id="{A38D6932-C1BC-F283-DC4A-0CC4CAB255F6}"/>
              </a:ext>
            </a:extLst>
          </p:cNvPr>
          <p:cNvSpPr/>
          <p:nvPr/>
        </p:nvSpPr>
        <p:spPr>
          <a:xfrm>
            <a:off x="808160" y="2780522"/>
            <a:ext cx="671804" cy="648478"/>
          </a:xfrm>
          <a:prstGeom prst="ellipse">
            <a:avLst/>
          </a:prstGeom>
          <a:noFill/>
          <a:ln w="28575"/>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9777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1657</TotalTime>
  <Words>926</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Segoe UI</vt:lpstr>
      <vt:lpstr>Söhne</vt:lpstr>
      <vt:lpstr>Wingdings</vt:lpstr>
      <vt:lpstr>Wingdings 3</vt:lpstr>
      <vt:lpstr>Slice</vt:lpstr>
      <vt:lpstr>Think champ private limited</vt:lpstr>
      <vt:lpstr>Topics to be covered</vt:lpstr>
      <vt:lpstr>Excel Range</vt:lpstr>
      <vt:lpstr>Excel range</vt:lpstr>
      <vt:lpstr>Selecting a Cell</vt:lpstr>
      <vt:lpstr>Selecting Multiple Cells</vt:lpstr>
      <vt:lpstr>Selecting a Column</vt:lpstr>
      <vt:lpstr>Selecting a Row</vt:lpstr>
      <vt:lpstr>Selecting the Entire Sheet</vt:lpstr>
      <vt:lpstr>Selection of Ranges</vt:lpstr>
      <vt:lpstr>Excel Fill</vt:lpstr>
      <vt:lpstr>Excel fill:</vt:lpstr>
      <vt:lpstr>FILL COPIES</vt:lpstr>
      <vt:lpstr>Fill Sequences</vt:lpstr>
      <vt:lpstr>Sequence of Dates</vt:lpstr>
      <vt:lpstr>Combining Words and Letters</vt:lpstr>
      <vt:lpstr>Double Click to Fill</vt:lpstr>
      <vt:lpstr>Moving Cells</vt:lpstr>
      <vt:lpstr>Cut and Paste</vt:lpstr>
      <vt:lpstr>Copy and paste</vt:lpstr>
      <vt:lpstr>Excel Add Cells</vt:lpstr>
      <vt:lpstr>Adding New Rows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champ private limited</dc:title>
  <dc:creator>Sam S</dc:creator>
  <cp:lastModifiedBy>Sam S</cp:lastModifiedBy>
  <cp:revision>1</cp:revision>
  <dcterms:created xsi:type="dcterms:W3CDTF">2024-01-22T05:31:19Z</dcterms:created>
  <dcterms:modified xsi:type="dcterms:W3CDTF">2024-01-24T04:19:49Z</dcterms:modified>
</cp:coreProperties>
</file>