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90" r:id="rId23"/>
    <p:sldId id="338" r:id="rId24"/>
    <p:sldId id="317" r:id="rId25"/>
    <p:sldId id="389" r:id="rId26"/>
    <p:sldId id="319" r:id="rId27"/>
    <p:sldId id="377" r:id="rId28"/>
    <p:sldId id="320" r:id="rId29"/>
    <p:sldId id="321" r:id="rId30"/>
    <p:sldId id="325" r:id="rId31"/>
    <p:sldId id="355" r:id="rId32"/>
    <p:sldId id="356" r:id="rId33"/>
    <p:sldId id="357" r:id="rId34"/>
    <p:sldId id="280" r:id="rId35"/>
    <p:sldId id="326" r:id="rId36"/>
    <p:sldId id="316" r:id="rId37"/>
    <p:sldId id="271" r:id="rId38"/>
    <p:sldId id="327" r:id="rId39"/>
    <p:sldId id="353" r:id="rId40"/>
    <p:sldId id="267" r:id="rId41"/>
    <p:sldId id="352" r:id="rId42"/>
    <p:sldId id="342" r:id="rId43"/>
    <p:sldId id="354" r:id="rId44"/>
    <p:sldId id="318" r:id="rId45"/>
    <p:sldId id="328" r:id="rId46"/>
    <p:sldId id="279" r:id="rId47"/>
    <p:sldId id="358" r:id="rId48"/>
    <p:sldId id="282" r:id="rId49"/>
    <p:sldId id="359" r:id="rId50"/>
    <p:sldId id="329" r:id="rId51"/>
    <p:sldId id="284" r:id="rId52"/>
    <p:sldId id="360" r:id="rId53"/>
    <p:sldId id="361" r:id="rId54"/>
    <p:sldId id="285" r:id="rId55"/>
    <p:sldId id="330" r:id="rId56"/>
    <p:sldId id="362" r:id="rId57"/>
    <p:sldId id="304" r:id="rId58"/>
    <p:sldId id="295" r:id="rId59"/>
    <p:sldId id="311" r:id="rId60"/>
    <p:sldId id="363" r:id="rId61"/>
    <p:sldId id="310" r:id="rId62"/>
    <p:sldId id="376" r:id="rId63"/>
    <p:sldId id="370" r:id="rId64"/>
    <p:sldId id="337" r:id="rId65"/>
    <p:sldId id="371" r:id="rId66"/>
    <p:sldId id="372" r:id="rId67"/>
    <p:sldId id="350" r:id="rId68"/>
    <p:sldId id="35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66" d="100"/>
          <a:sy n="66"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3/15/2023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3/15/2023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3/15/2023</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3/15/2023</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3/15/2023</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3/15/2023</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3/15/2023</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3/15/2023</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3/15/2023</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3/15/2023</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3/15/2023</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3/15/2023</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3/15/2023</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3/15/2023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3" Type="http://schemas.openxmlformats.org/officeDocument/2006/relationships/slide" Target="slide35.xml"/><Relationship Id="rId7" Type="http://schemas.openxmlformats.org/officeDocument/2006/relationships/slide" Target="slide48.xml"/><Relationship Id="rId12" Type="http://schemas.openxmlformats.org/officeDocument/2006/relationships/slide" Target="slide65.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64.xml"/><Relationship Id="rId5" Type="http://schemas.openxmlformats.org/officeDocument/2006/relationships/slide" Target="slide42.xml"/><Relationship Id="rId10"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 Encapsulation</a:t>
            </a:r>
            <a:endParaRPr sz="2800" b="0" i="0" u="none" strike="noStrike" cap="none" dirty="0">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Abstraction</a:t>
            </a:r>
            <a:endParaRPr sz="2800" b="0" i="0" u="none" strike="noStrike" cap="none" dirty="0">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Polymorphism</a:t>
            </a:r>
            <a:endParaRPr sz="2800" b="0" i="0" u="none" strike="noStrike" cap="none" dirty="0">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 Platform Independent</a:t>
            </a:r>
            <a:endParaRPr sz="2800" b="0" i="0" u="none" strike="noStrike" cap="none" dirty="0">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Platform Independent: </a:t>
            </a:r>
            <a:r>
              <a:rPr lang="en-US" sz="1600" b="0" i="0" u="none" strike="noStrike" cap="none" dirty="0">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dirty="0"/>
          </a:p>
          <a:p>
            <a:pPr marL="342900" marR="0" lvl="0" indent="-241300" algn="l" rtl="0">
              <a:spcBef>
                <a:spcPts val="320"/>
              </a:spcBef>
              <a:spcAft>
                <a:spcPts val="0"/>
              </a:spcAft>
              <a:buClr>
                <a:schemeClr val="dk1"/>
              </a:buClr>
              <a:buSzPts val="1600"/>
              <a:buFont typeface="Arial"/>
              <a:buNone/>
            </a:pPr>
            <a:endParaRPr sz="1600" b="0" i="0" u="none" strike="noStrike" cap="none" dirty="0">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Verdana"/>
                <a:ea typeface="Verdana"/>
                <a:cs typeface="Verdana"/>
                <a:sym typeface="Verdana"/>
              </a:rPr>
              <a:t>Java compiler : (</a:t>
            </a:r>
            <a:r>
              <a:rPr lang="en-US" sz="1600" b="0" i="0" u="none" strike="noStrike" cap="none" dirty="0" err="1">
                <a:solidFill>
                  <a:schemeClr val="dk1"/>
                </a:solidFill>
                <a:latin typeface="Verdana"/>
                <a:ea typeface="Verdana"/>
                <a:cs typeface="Verdana"/>
                <a:sym typeface="Verdana"/>
              </a:rPr>
              <a:t>javac</a:t>
            </a:r>
            <a:r>
              <a:rPr lang="en-US" sz="1600" b="0" i="0" u="none" strike="noStrike" cap="none" dirty="0">
                <a:solidFill>
                  <a:schemeClr val="dk1"/>
                </a:solidFill>
                <a:latin typeface="Verdana"/>
                <a:ea typeface="Verdana"/>
                <a:cs typeface="Verdana"/>
                <a:sym typeface="Verdana"/>
              </a:rPr>
              <a:t> commands ) the java source code (.java files) is compiled into intermediate form called </a:t>
            </a:r>
            <a:r>
              <a:rPr lang="en-US" sz="1600" b="0" i="0" u="none" strike="noStrike" cap="none" dirty="0" err="1">
                <a:solidFill>
                  <a:schemeClr val="dk1"/>
                </a:solidFill>
                <a:latin typeface="Verdana"/>
                <a:ea typeface="Verdana"/>
                <a:cs typeface="Verdana"/>
                <a:sym typeface="Verdana"/>
              </a:rPr>
              <a:t>ByteCode</a:t>
            </a:r>
            <a:r>
              <a:rPr lang="en-US" sz="1600" b="0" i="0" u="none" strike="noStrike" cap="none" dirty="0">
                <a:solidFill>
                  <a:schemeClr val="dk1"/>
                </a:solidFill>
                <a:latin typeface="Verdana"/>
                <a:ea typeface="Verdana"/>
                <a:cs typeface="Verdana"/>
                <a:sym typeface="Verdana"/>
              </a:rPr>
              <a:t> (.class files). Byte code remains same across all platforms. Byte codes are non machine readable ,JVM readable format.</a:t>
            </a:r>
            <a:endParaRPr dirty="0"/>
          </a:p>
          <a:p>
            <a:pPr marL="342900" marR="0" lvl="0" indent="-241300" algn="l" rtl="0">
              <a:spcBef>
                <a:spcPts val="320"/>
              </a:spcBef>
              <a:spcAft>
                <a:spcPts val="0"/>
              </a:spcAft>
              <a:buClr>
                <a:schemeClr val="dk1"/>
              </a:buClr>
              <a:buSzPts val="1600"/>
              <a:buFont typeface="Arial"/>
              <a:buNone/>
            </a:pPr>
            <a:endParaRPr sz="1600" b="0" i="0" u="none" strike="noStrike" cap="none" dirty="0">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dirty="0">
                <a:solidFill>
                  <a:schemeClr val="dk1"/>
                </a:solidFill>
                <a:latin typeface="Verdana"/>
                <a:ea typeface="Verdana"/>
                <a:cs typeface="Verdana"/>
                <a:sym typeface="Verdana"/>
              </a:rPr>
              <a:t>Java interpreter : The java Interpreter are specific to underlying machine. They interpret the intermediate </a:t>
            </a:r>
            <a:r>
              <a:rPr lang="en-US" sz="1600" b="0" i="0" u="none" strike="noStrike" cap="none" dirty="0" err="1">
                <a:solidFill>
                  <a:schemeClr val="dk1"/>
                </a:solidFill>
                <a:latin typeface="Verdana"/>
                <a:ea typeface="Verdana"/>
                <a:cs typeface="Verdana"/>
                <a:sym typeface="Verdana"/>
              </a:rPr>
              <a:t>bytecode</a:t>
            </a:r>
            <a:r>
              <a:rPr lang="en-US" sz="1600" b="0" i="0" u="none" strike="noStrike" cap="none" dirty="0">
                <a:solidFill>
                  <a:schemeClr val="dk1"/>
                </a:solidFill>
                <a:latin typeface="Verdana"/>
                <a:ea typeface="Verdana"/>
                <a:cs typeface="Verdana"/>
                <a:sym typeface="Verdana"/>
              </a:rPr>
              <a:t> and convert to underlying machine’s readable format.</a:t>
            </a:r>
            <a:endParaRPr dirty="0"/>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Interactive native apps 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Verdana" pitchFamily="34" charset="0"/>
                <a:ea typeface="Verdana" pitchFamily="34" charset="0"/>
                <a:cs typeface="Verdana" pitchFamily="34" charset="0"/>
              </a:rPr>
              <a:t>Make All the programs from previous assignment interactive.</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46561"/>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291550">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Object Oriented Programming</a:t>
            </a:r>
            <a:endParaRPr sz="2800" b="0" i="0" u="none" strike="noStrike" cap="none" dirty="0">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a:t>
            </a:r>
            <a:r>
              <a:rPr lang="en-US" sz="1700" b="0" i="0" u="none" strike="noStrike" cap="none" dirty="0" smtClean="0">
                <a:solidFill>
                  <a:schemeClr val="dk1"/>
                </a:solidFill>
                <a:latin typeface="Verdana"/>
                <a:ea typeface="Verdana"/>
                <a:cs typeface="Verdana"/>
                <a:sym typeface="Verdana"/>
              </a:rPr>
              <a:t>real or runtime </a:t>
            </a:r>
            <a:r>
              <a:rPr lang="en-US" sz="1700" b="0" i="0" u="none" strike="noStrike" cap="none" dirty="0">
                <a:solidFill>
                  <a:schemeClr val="dk1"/>
                </a:solidFill>
                <a:latin typeface="Verdana"/>
                <a:ea typeface="Verdana"/>
                <a:cs typeface="Verdana"/>
                <a:sym typeface="Verdana"/>
              </a:rPr>
              <a:t>instances </a:t>
            </a:r>
            <a:r>
              <a:rPr lang="en-US" sz="1700" b="0" i="0" u="none" strike="noStrike" cap="none" dirty="0" smtClean="0">
                <a:solidFill>
                  <a:schemeClr val="dk1"/>
                </a:solidFill>
                <a:latin typeface="Verdana"/>
                <a:ea typeface="Verdana"/>
                <a:cs typeface="Verdana"/>
                <a:sym typeface="Verdana"/>
              </a:rPr>
              <a:t>/version/copy of </a:t>
            </a:r>
            <a:r>
              <a:rPr lang="en-US" sz="1700" b="0" i="0" u="none" strike="noStrike" cap="none" dirty="0">
                <a:solidFill>
                  <a:schemeClr val="dk1"/>
                </a:solidFill>
                <a:latin typeface="Verdana"/>
                <a:ea typeface="Verdana"/>
                <a:cs typeface="Verdana"/>
                <a:sym typeface="Verdana"/>
              </a:rPr>
              <a:t>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Inheritance</a:t>
            </a:r>
            <a:endParaRPr sz="2800" b="0" i="0" u="none" strike="noStrike" cap="none" dirty="0">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66090</TotalTime>
  <Words>8548</Words>
  <Application>Microsoft Office PowerPoint</Application>
  <PresentationFormat>On-screen Show (4:3)</PresentationFormat>
  <Paragraphs>1686</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Interactive native apps Assignment</vt:lpstr>
      <vt:lpstr>Java program structure</vt:lpstr>
      <vt:lpstr>Chapter 4 - Variable scope</vt:lpstr>
      <vt:lpstr>Slide 25</vt:lpstr>
      <vt:lpstr>Chapter 5 - Operators</vt:lpstr>
      <vt:lpstr>Operator Precedence</vt:lpstr>
      <vt:lpstr>Chapter 6 - Control Flows</vt:lpstr>
      <vt:lpstr>Control Flows</vt:lpstr>
      <vt:lpstr>Assignment-2</vt:lpstr>
      <vt:lpstr>Chapter 7 - Constructors</vt:lpstr>
      <vt:lpstr>Slide 32</vt:lpstr>
      <vt:lpstr>Slide 33</vt:lpstr>
      <vt:lpstr>Chapter 8 - Interface and Sub class</vt:lpstr>
      <vt:lpstr>Slide 35</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58</vt:lpstr>
      <vt:lpstr>Collections-Map</vt:lpstr>
      <vt:lpstr>Slide 60</vt:lpstr>
      <vt:lpstr>Assignment-8</vt:lpstr>
      <vt:lpstr>Slide 62</vt:lpstr>
      <vt:lpstr>Decorator design pattern</vt:lpstr>
      <vt:lpstr>Chapter 18 –Data Streaming and File IO</vt:lpstr>
      <vt:lpstr>Slide 65</vt:lpstr>
      <vt:lpstr>Slide 66</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2533</cp:revision>
  <dcterms:created xsi:type="dcterms:W3CDTF">2014-08-27T15:06:52Z</dcterms:created>
  <dcterms:modified xsi:type="dcterms:W3CDTF">2023-03-18T04:30:49Z</dcterms:modified>
</cp:coreProperties>
</file>