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, Niroop" userId="dc9a4838-32d4-4e1d-8348-ebad48379e2e" providerId="ADAL" clId="{B8D253D4-9271-4249-8053-3255E247D0C5}"/>
    <pc:docChg chg="modSld sldOrd">
      <pc:chgData name="MS, Niroop" userId="dc9a4838-32d4-4e1d-8348-ebad48379e2e" providerId="ADAL" clId="{B8D253D4-9271-4249-8053-3255E247D0C5}" dt="2023-05-15T13:22:32.896" v="1"/>
      <pc:docMkLst>
        <pc:docMk/>
      </pc:docMkLst>
      <pc:sldChg chg="ord">
        <pc:chgData name="MS, Niroop" userId="dc9a4838-32d4-4e1d-8348-ebad48379e2e" providerId="ADAL" clId="{B8D253D4-9271-4249-8053-3255E247D0C5}" dt="2023-05-15T13:22:32.896" v="1"/>
        <pc:sldMkLst>
          <pc:docMk/>
          <pc:sldMk cId="1498738911" sldId="269"/>
        </pc:sldMkLst>
      </pc:sldChg>
    </pc:docChg>
  </pc:docChgLst>
  <pc:docChgLst>
    <pc:chgData name="MS, Niroop" userId="dc9a4838-32d4-4e1d-8348-ebad48379e2e" providerId="ADAL" clId="{1FD323C8-ACDC-4385-AF48-8CE8D1615551}"/>
    <pc:docChg chg="undo custSel addSld modSld">
      <pc:chgData name="MS, Niroop" userId="dc9a4838-32d4-4e1d-8348-ebad48379e2e" providerId="ADAL" clId="{1FD323C8-ACDC-4385-AF48-8CE8D1615551}" dt="2023-03-01T14:24:22.159" v="72" actId="1076"/>
      <pc:docMkLst>
        <pc:docMk/>
      </pc:docMkLst>
      <pc:sldChg chg="addSp delSp modSp new mod">
        <pc:chgData name="MS, Niroop" userId="dc9a4838-32d4-4e1d-8348-ebad48379e2e" providerId="ADAL" clId="{1FD323C8-ACDC-4385-AF48-8CE8D1615551}" dt="2023-03-01T07:24:56.195" v="25" actId="1076"/>
        <pc:sldMkLst>
          <pc:docMk/>
          <pc:sldMk cId="3338566467" sldId="270"/>
        </pc:sldMkLst>
        <pc:spChg chg="mod">
          <ac:chgData name="MS, Niroop" userId="dc9a4838-32d4-4e1d-8348-ebad48379e2e" providerId="ADAL" clId="{1FD323C8-ACDC-4385-AF48-8CE8D1615551}" dt="2023-03-01T07:24:52.805" v="24" actId="1076"/>
          <ac:spMkLst>
            <pc:docMk/>
            <pc:sldMk cId="3338566467" sldId="270"/>
            <ac:spMk id="2" creationId="{51A2DA2A-EA77-DDCD-F544-E57B1E58EE56}"/>
          </ac:spMkLst>
        </pc:spChg>
        <pc:spChg chg="del">
          <ac:chgData name="MS, Niroop" userId="dc9a4838-32d4-4e1d-8348-ebad48379e2e" providerId="ADAL" clId="{1FD323C8-ACDC-4385-AF48-8CE8D1615551}" dt="2023-03-01T07:20:39.661" v="1" actId="22"/>
          <ac:spMkLst>
            <pc:docMk/>
            <pc:sldMk cId="3338566467" sldId="270"/>
            <ac:spMk id="3" creationId="{2EE9C061-A0A7-4E5F-87BC-E8FC411FA472}"/>
          </ac:spMkLst>
        </pc:spChg>
        <pc:picChg chg="add mod ord">
          <ac:chgData name="MS, Niroop" userId="dc9a4838-32d4-4e1d-8348-ebad48379e2e" providerId="ADAL" clId="{1FD323C8-ACDC-4385-AF48-8CE8D1615551}" dt="2023-03-01T07:24:56.195" v="25" actId="1076"/>
          <ac:picMkLst>
            <pc:docMk/>
            <pc:sldMk cId="3338566467" sldId="270"/>
            <ac:picMk id="5" creationId="{F09D0EF7-F3CE-5B50-412E-C3EF0BDB650A}"/>
          </ac:picMkLst>
        </pc:picChg>
      </pc:sldChg>
      <pc:sldChg chg="addSp delSp modSp new mod">
        <pc:chgData name="MS, Niroop" userId="dc9a4838-32d4-4e1d-8348-ebad48379e2e" providerId="ADAL" clId="{1FD323C8-ACDC-4385-AF48-8CE8D1615551}" dt="2023-03-01T07:26:44.222" v="33" actId="1076"/>
        <pc:sldMkLst>
          <pc:docMk/>
          <pc:sldMk cId="151555733" sldId="271"/>
        </pc:sldMkLst>
        <pc:spChg chg="del mod">
          <ac:chgData name="MS, Niroop" userId="dc9a4838-32d4-4e1d-8348-ebad48379e2e" providerId="ADAL" clId="{1FD323C8-ACDC-4385-AF48-8CE8D1615551}" dt="2023-03-01T07:26:29.607" v="30" actId="478"/>
          <ac:spMkLst>
            <pc:docMk/>
            <pc:sldMk cId="151555733" sldId="271"/>
            <ac:spMk id="2" creationId="{9AD53C58-2A7B-4DFF-ABF8-2E625939E62F}"/>
          </ac:spMkLst>
        </pc:spChg>
        <pc:spChg chg="del">
          <ac:chgData name="MS, Niroop" userId="dc9a4838-32d4-4e1d-8348-ebad48379e2e" providerId="ADAL" clId="{1FD323C8-ACDC-4385-AF48-8CE8D1615551}" dt="2023-03-01T07:26:20.475" v="27" actId="22"/>
          <ac:spMkLst>
            <pc:docMk/>
            <pc:sldMk cId="151555733" sldId="271"/>
            <ac:spMk id="3" creationId="{1585A8DE-90F7-DC51-F806-6EF3A42C841A}"/>
          </ac:spMkLst>
        </pc:spChg>
        <pc:picChg chg="add mod ord">
          <ac:chgData name="MS, Niroop" userId="dc9a4838-32d4-4e1d-8348-ebad48379e2e" providerId="ADAL" clId="{1FD323C8-ACDC-4385-AF48-8CE8D1615551}" dt="2023-03-01T07:26:44.222" v="33" actId="1076"/>
          <ac:picMkLst>
            <pc:docMk/>
            <pc:sldMk cId="151555733" sldId="271"/>
            <ac:picMk id="5" creationId="{9A3B258B-ACFC-5546-9584-E197E38F488D}"/>
          </ac:picMkLst>
        </pc:picChg>
      </pc:sldChg>
      <pc:sldChg chg="addSp delSp modSp new mod setBg setClrOvrMap">
        <pc:chgData name="MS, Niroop" userId="dc9a4838-32d4-4e1d-8348-ebad48379e2e" providerId="ADAL" clId="{1FD323C8-ACDC-4385-AF48-8CE8D1615551}" dt="2023-03-01T14:24:22.159" v="72" actId="1076"/>
        <pc:sldMkLst>
          <pc:docMk/>
          <pc:sldMk cId="2683394208" sldId="272"/>
        </pc:sldMkLst>
        <pc:spChg chg="mod">
          <ac:chgData name="MS, Niroop" userId="dc9a4838-32d4-4e1d-8348-ebad48379e2e" providerId="ADAL" clId="{1FD323C8-ACDC-4385-AF48-8CE8D1615551}" dt="2023-03-01T14:23:59.080" v="67" actId="1076"/>
          <ac:spMkLst>
            <pc:docMk/>
            <pc:sldMk cId="2683394208" sldId="272"/>
            <ac:spMk id="2" creationId="{65325284-CE92-D469-E1E7-6CECDCB58AF3}"/>
          </ac:spMkLst>
        </pc:spChg>
        <pc:spChg chg="del">
          <ac:chgData name="MS, Niroop" userId="dc9a4838-32d4-4e1d-8348-ebad48379e2e" providerId="ADAL" clId="{1FD323C8-ACDC-4385-AF48-8CE8D1615551}" dt="2023-03-01T07:39:42.703" v="35" actId="22"/>
          <ac:spMkLst>
            <pc:docMk/>
            <pc:sldMk cId="2683394208" sldId="272"/>
            <ac:spMk id="3" creationId="{98468A23-DCEF-7C8F-F226-AEE792BF5961}"/>
          </ac:spMkLst>
        </pc:spChg>
        <pc:spChg chg="add del mod ord">
          <ac:chgData name="MS, Niroop" userId="dc9a4838-32d4-4e1d-8348-ebad48379e2e" providerId="ADAL" clId="{1FD323C8-ACDC-4385-AF48-8CE8D1615551}" dt="2023-03-01T14:23:53.092" v="66" actId="478"/>
          <ac:spMkLst>
            <pc:docMk/>
            <pc:sldMk cId="2683394208" sldId="272"/>
            <ac:spMk id="7" creationId="{09401D85-AE58-9503-DBE4-F8440A4127CF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14" creationId="{E009DD9B-5EE2-4C0D-8B2B-351C8C102205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16" creationId="{E720DB99-7745-4E75-9D96-AAB6D55C531E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18" creationId="{D68803C4-E159-4360-B7BB-74205C8F782D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20" creationId="{504B0465-3B07-49BF-BEA7-D81476246293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22" creationId="{49B7FFA5-14CB-4A4F-9BCC-CA3AA5D9D276}"/>
          </ac:spMkLst>
        </pc:spChg>
        <pc:spChg chg="add del">
          <ac:chgData name="MS, Niroop" userId="dc9a4838-32d4-4e1d-8348-ebad48379e2e" providerId="ADAL" clId="{1FD323C8-ACDC-4385-AF48-8CE8D1615551}" dt="2023-03-01T14:23:30.519" v="57" actId="26606"/>
          <ac:spMkLst>
            <pc:docMk/>
            <pc:sldMk cId="2683394208" sldId="272"/>
            <ac:spMk id="24" creationId="{04E48745-7512-4EC2-9E20-9092D12150CA}"/>
          </ac:spMkLst>
        </pc:spChg>
        <pc:spChg chg="add del">
          <ac:chgData name="MS, Niroop" userId="dc9a4838-32d4-4e1d-8348-ebad48379e2e" providerId="ADAL" clId="{1FD323C8-ACDC-4385-AF48-8CE8D1615551}" dt="2023-03-01T14:23:37.894" v="59" actId="26606"/>
          <ac:spMkLst>
            <pc:docMk/>
            <pc:sldMk cId="2683394208" sldId="272"/>
            <ac:spMk id="26" creationId="{2A0E4E09-FC02-4ADC-951A-3FFA90B6FE39}"/>
          </ac:spMkLst>
        </pc:spChg>
        <pc:spChg chg="add del">
          <ac:chgData name="MS, Niroop" userId="dc9a4838-32d4-4e1d-8348-ebad48379e2e" providerId="ADAL" clId="{1FD323C8-ACDC-4385-AF48-8CE8D1615551}" dt="2023-03-01T14:23:37.894" v="59" actId="26606"/>
          <ac:spMkLst>
            <pc:docMk/>
            <pc:sldMk cId="2683394208" sldId="272"/>
            <ac:spMk id="27" creationId="{E5821A2D-F010-4C2B-8819-23281D9C770F}"/>
          </ac:spMkLst>
        </pc:spChg>
        <pc:spChg chg="add del">
          <ac:chgData name="MS, Niroop" userId="dc9a4838-32d4-4e1d-8348-ebad48379e2e" providerId="ADAL" clId="{1FD323C8-ACDC-4385-AF48-8CE8D1615551}" dt="2023-03-01T14:23:41.630" v="61" actId="26606"/>
          <ac:spMkLst>
            <pc:docMk/>
            <pc:sldMk cId="2683394208" sldId="272"/>
            <ac:spMk id="31" creationId="{D8AFD15B-CF29-4306-884F-47675092F91F}"/>
          </ac:spMkLst>
        </pc:spChg>
        <pc:spChg chg="add del">
          <ac:chgData name="MS, Niroop" userId="dc9a4838-32d4-4e1d-8348-ebad48379e2e" providerId="ADAL" clId="{1FD323C8-ACDC-4385-AF48-8CE8D1615551}" dt="2023-03-01T14:23:41.630" v="61" actId="26606"/>
          <ac:spMkLst>
            <pc:docMk/>
            <pc:sldMk cId="2683394208" sldId="272"/>
            <ac:spMk id="32" creationId="{96349AB3-1BD3-41E1-8979-1DBDCB5CDCF9}"/>
          </ac:spMkLst>
        </pc:spChg>
        <pc:spChg chg="add del">
          <ac:chgData name="MS, Niroop" userId="dc9a4838-32d4-4e1d-8348-ebad48379e2e" providerId="ADAL" clId="{1FD323C8-ACDC-4385-AF48-8CE8D1615551}" dt="2023-03-01T14:23:44.113" v="63" actId="26606"/>
          <ac:spMkLst>
            <pc:docMk/>
            <pc:sldMk cId="2683394208" sldId="272"/>
            <ac:spMk id="36" creationId="{2A0E4E09-FC02-4ADC-951A-3FFA90B6FE39}"/>
          </ac:spMkLst>
        </pc:spChg>
        <pc:spChg chg="add del">
          <ac:chgData name="MS, Niroop" userId="dc9a4838-32d4-4e1d-8348-ebad48379e2e" providerId="ADAL" clId="{1FD323C8-ACDC-4385-AF48-8CE8D1615551}" dt="2023-03-01T14:23:44.113" v="63" actId="26606"/>
          <ac:spMkLst>
            <pc:docMk/>
            <pc:sldMk cId="2683394208" sldId="272"/>
            <ac:spMk id="37" creationId="{9453FF84-60C1-4EA8-B49B-1B8C2D0C589F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39" creationId="{E009DD9B-5EE2-4C0D-8B2B-351C8C102205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40" creationId="{E720DB99-7745-4E75-9D96-AAB6D55C531E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41" creationId="{D68803C4-E159-4360-B7BB-74205C8F782D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42" creationId="{504B0465-3B07-49BF-BEA7-D81476246293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43" creationId="{49B7FFA5-14CB-4A4F-9BCC-CA3AA5D9D276}"/>
          </ac:spMkLst>
        </pc:spChg>
        <pc:spChg chg="add">
          <ac:chgData name="MS, Niroop" userId="dc9a4838-32d4-4e1d-8348-ebad48379e2e" providerId="ADAL" clId="{1FD323C8-ACDC-4385-AF48-8CE8D1615551}" dt="2023-03-01T14:23:44.210" v="64" actId="26606"/>
          <ac:spMkLst>
            <pc:docMk/>
            <pc:sldMk cId="2683394208" sldId="272"/>
            <ac:spMk id="44" creationId="{04E48745-7512-4EC2-9E20-9092D12150CA}"/>
          </ac:spMkLst>
        </pc:spChg>
        <pc:grpChg chg="add del">
          <ac:chgData name="MS, Niroop" userId="dc9a4838-32d4-4e1d-8348-ebad48379e2e" providerId="ADAL" clId="{1FD323C8-ACDC-4385-AF48-8CE8D1615551}" dt="2023-03-01T14:23:37.894" v="59" actId="26606"/>
          <ac:grpSpMkLst>
            <pc:docMk/>
            <pc:sldMk cId="2683394208" sldId="272"/>
            <ac:grpSpMk id="28" creationId="{D68B9961-F007-40D1-AF51-61B6DE5106CE}"/>
          </ac:grpSpMkLst>
        </pc:grpChg>
        <pc:grpChg chg="add del">
          <ac:chgData name="MS, Niroop" userId="dc9a4838-32d4-4e1d-8348-ebad48379e2e" providerId="ADAL" clId="{1FD323C8-ACDC-4385-AF48-8CE8D1615551}" dt="2023-03-01T14:23:41.630" v="61" actId="26606"/>
          <ac:grpSpMkLst>
            <pc:docMk/>
            <pc:sldMk cId="2683394208" sldId="272"/>
            <ac:grpSpMk id="33" creationId="{54CA915D-BDF0-41F8-B00E-FB186EFF7BD6}"/>
          </ac:grpSpMkLst>
        </pc:grpChg>
        <pc:picChg chg="add del mod ord">
          <ac:chgData name="MS, Niroop" userId="dc9a4838-32d4-4e1d-8348-ebad48379e2e" providerId="ADAL" clId="{1FD323C8-ACDC-4385-AF48-8CE8D1615551}" dt="2023-03-01T14:23:16.066" v="53" actId="478"/>
          <ac:picMkLst>
            <pc:docMk/>
            <pc:sldMk cId="2683394208" sldId="272"/>
            <ac:picMk id="5" creationId="{C2B01438-1C45-A3E7-3788-873452B6F27F}"/>
          </ac:picMkLst>
        </pc:picChg>
        <pc:picChg chg="add mod">
          <ac:chgData name="MS, Niroop" userId="dc9a4838-32d4-4e1d-8348-ebad48379e2e" providerId="ADAL" clId="{1FD323C8-ACDC-4385-AF48-8CE8D1615551}" dt="2023-03-01T14:24:22.159" v="72" actId="1076"/>
          <ac:picMkLst>
            <pc:docMk/>
            <pc:sldMk cId="2683394208" sldId="272"/>
            <ac:picMk id="9" creationId="{BC2FE452-F745-90CB-36E2-627C831543AF}"/>
          </ac:picMkLst>
        </pc:picChg>
      </pc:sldChg>
    </pc:docChg>
  </pc:docChgLst>
  <pc:docChgLst>
    <pc:chgData name="MS, Niroop" userId="dc9a4838-32d4-4e1d-8348-ebad48379e2e" providerId="ADAL" clId="{B15854D1-D76A-4669-A250-010E16CE7445}"/>
    <pc:docChg chg="modSld">
      <pc:chgData name="MS, Niroop" userId="dc9a4838-32d4-4e1d-8348-ebad48379e2e" providerId="ADAL" clId="{B15854D1-D76A-4669-A250-010E16CE7445}" dt="2023-09-26T14:05:59.734" v="0" actId="1036"/>
      <pc:docMkLst>
        <pc:docMk/>
      </pc:docMkLst>
      <pc:sldChg chg="modSp mod">
        <pc:chgData name="MS, Niroop" userId="dc9a4838-32d4-4e1d-8348-ebad48379e2e" providerId="ADAL" clId="{B15854D1-D76A-4669-A250-010E16CE7445}" dt="2023-09-26T14:05:59.734" v="0" actId="1036"/>
        <pc:sldMkLst>
          <pc:docMk/>
          <pc:sldMk cId="535692312" sldId="265"/>
        </pc:sldMkLst>
        <pc:picChg chg="mod">
          <ac:chgData name="MS, Niroop" userId="dc9a4838-32d4-4e1d-8348-ebad48379e2e" providerId="ADAL" clId="{B15854D1-D76A-4669-A250-010E16CE7445}" dt="2023-09-26T14:05:59.734" v="0" actId="1036"/>
          <ac:picMkLst>
            <pc:docMk/>
            <pc:sldMk cId="535692312" sldId="265"/>
            <ac:picMk id="5" creationId="{09733D7D-44F1-4E74-B3E1-D865D4C398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9DB70-999F-45F7-BE69-BAA4216698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34B84F5A-8547-4C3E-8710-C281086BD8DD}">
      <dgm:prSet/>
      <dgm:spPr/>
      <dgm:t>
        <a:bodyPr/>
        <a:lstStyle/>
        <a:p>
          <a:pPr>
            <a:defRPr cap="all"/>
          </a:pPr>
          <a:r>
            <a:rPr lang="en-US"/>
            <a:t>What is Docker</a:t>
          </a:r>
        </a:p>
      </dgm:t>
    </dgm:pt>
    <dgm:pt modelId="{0E0AF363-2EC0-4573-B1C7-75C80F32C685}" type="parTrans" cxnId="{A671D5BA-28FA-406D-8970-A47D39026C36}">
      <dgm:prSet/>
      <dgm:spPr/>
      <dgm:t>
        <a:bodyPr/>
        <a:lstStyle/>
        <a:p>
          <a:endParaRPr lang="en-US"/>
        </a:p>
      </dgm:t>
    </dgm:pt>
    <dgm:pt modelId="{96701453-A059-488F-8183-6E338B677055}" type="sibTrans" cxnId="{A671D5BA-28FA-406D-8970-A47D39026C36}">
      <dgm:prSet/>
      <dgm:spPr/>
      <dgm:t>
        <a:bodyPr/>
        <a:lstStyle/>
        <a:p>
          <a:endParaRPr lang="en-US"/>
        </a:p>
      </dgm:t>
    </dgm:pt>
    <dgm:pt modelId="{1DD2FAD2-973C-413D-8F62-F5716F14BA5A}">
      <dgm:prSet/>
      <dgm:spPr/>
      <dgm:t>
        <a:bodyPr/>
        <a:lstStyle/>
        <a:p>
          <a:pPr>
            <a:defRPr cap="all"/>
          </a:pPr>
          <a:r>
            <a:rPr lang="en-US"/>
            <a:t>Virtual Machines v/s Containers</a:t>
          </a:r>
        </a:p>
      </dgm:t>
    </dgm:pt>
    <dgm:pt modelId="{D299A9C6-B5E7-46B7-B2FA-632009200A82}" type="parTrans" cxnId="{84E5F77E-06BC-4027-AA5A-97FF874504B4}">
      <dgm:prSet/>
      <dgm:spPr/>
      <dgm:t>
        <a:bodyPr/>
        <a:lstStyle/>
        <a:p>
          <a:endParaRPr lang="en-US"/>
        </a:p>
      </dgm:t>
    </dgm:pt>
    <dgm:pt modelId="{583D5DBC-73E7-466D-8E7B-8722A7AEF1BF}" type="sibTrans" cxnId="{84E5F77E-06BC-4027-AA5A-97FF874504B4}">
      <dgm:prSet/>
      <dgm:spPr/>
      <dgm:t>
        <a:bodyPr/>
        <a:lstStyle/>
        <a:p>
          <a:endParaRPr lang="en-US"/>
        </a:p>
      </dgm:t>
    </dgm:pt>
    <dgm:pt modelId="{DC70461D-E9CC-406A-AE18-ACE0979512C7}">
      <dgm:prSet/>
      <dgm:spPr/>
      <dgm:t>
        <a:bodyPr/>
        <a:lstStyle/>
        <a:p>
          <a:pPr>
            <a:defRPr cap="all"/>
          </a:pPr>
          <a:r>
            <a:rPr lang="en-US"/>
            <a:t>Architecture of Docker</a:t>
          </a:r>
        </a:p>
      </dgm:t>
    </dgm:pt>
    <dgm:pt modelId="{9B9BB7E4-457A-4D26-9477-B9066F90A951}" type="parTrans" cxnId="{4EA49D8C-D0B0-4175-B9D6-0D128BAED4CC}">
      <dgm:prSet/>
      <dgm:spPr/>
      <dgm:t>
        <a:bodyPr/>
        <a:lstStyle/>
        <a:p>
          <a:endParaRPr lang="en-US"/>
        </a:p>
      </dgm:t>
    </dgm:pt>
    <dgm:pt modelId="{2B94C1AD-60F9-46F5-943E-99064FA38B7C}" type="sibTrans" cxnId="{4EA49D8C-D0B0-4175-B9D6-0D128BAED4CC}">
      <dgm:prSet/>
      <dgm:spPr/>
      <dgm:t>
        <a:bodyPr/>
        <a:lstStyle/>
        <a:p>
          <a:endParaRPr lang="en-US"/>
        </a:p>
      </dgm:t>
    </dgm:pt>
    <dgm:pt modelId="{A0206334-25EB-447B-AB69-49D0F0D53EFE}">
      <dgm:prSet/>
      <dgm:spPr/>
      <dgm:t>
        <a:bodyPr/>
        <a:lstStyle/>
        <a:p>
          <a:pPr>
            <a:defRPr cap="all"/>
          </a:pPr>
          <a:r>
            <a:rPr lang="en-US"/>
            <a:t>Installing Docker</a:t>
          </a:r>
        </a:p>
      </dgm:t>
    </dgm:pt>
    <dgm:pt modelId="{89F49D16-4194-433D-94D3-2023913180B1}" type="parTrans" cxnId="{3B3A02B5-64A0-4820-933F-940A15F38209}">
      <dgm:prSet/>
      <dgm:spPr/>
      <dgm:t>
        <a:bodyPr/>
        <a:lstStyle/>
        <a:p>
          <a:endParaRPr lang="en-US"/>
        </a:p>
      </dgm:t>
    </dgm:pt>
    <dgm:pt modelId="{FDC391CC-1FCC-4DEB-8B88-D7257C49A8FF}" type="sibTrans" cxnId="{3B3A02B5-64A0-4820-933F-940A15F38209}">
      <dgm:prSet/>
      <dgm:spPr/>
      <dgm:t>
        <a:bodyPr/>
        <a:lstStyle/>
        <a:p>
          <a:endParaRPr lang="en-US"/>
        </a:p>
      </dgm:t>
    </dgm:pt>
    <dgm:pt modelId="{6B8D221F-17C1-478B-8903-D916C6866633}">
      <dgm:prSet/>
      <dgm:spPr/>
      <dgm:t>
        <a:bodyPr/>
        <a:lstStyle/>
        <a:p>
          <a:pPr>
            <a:defRPr cap="all"/>
          </a:pPr>
          <a:r>
            <a:rPr lang="en-US"/>
            <a:t>Development Workflow</a:t>
          </a:r>
        </a:p>
      </dgm:t>
    </dgm:pt>
    <dgm:pt modelId="{74EB88F9-9F3A-4594-8B84-E5614F5D9829}" type="parTrans" cxnId="{180BBB12-32D7-48AC-8E82-0480194BCE75}">
      <dgm:prSet/>
      <dgm:spPr/>
      <dgm:t>
        <a:bodyPr/>
        <a:lstStyle/>
        <a:p>
          <a:endParaRPr lang="en-US"/>
        </a:p>
      </dgm:t>
    </dgm:pt>
    <dgm:pt modelId="{2C70E47E-FD26-4F58-BA54-C38C5036493E}" type="sibTrans" cxnId="{180BBB12-32D7-48AC-8E82-0480194BCE75}">
      <dgm:prSet/>
      <dgm:spPr/>
      <dgm:t>
        <a:bodyPr/>
        <a:lstStyle/>
        <a:p>
          <a:endParaRPr lang="en-US"/>
        </a:p>
      </dgm:t>
    </dgm:pt>
    <dgm:pt modelId="{7D19E61F-0FC2-4F87-B18C-4B9A60407171}" type="pres">
      <dgm:prSet presAssocID="{46E9DB70-999F-45F7-BE69-BAA4216698BD}" presName="root" presStyleCnt="0">
        <dgm:presLayoutVars>
          <dgm:dir/>
          <dgm:resizeHandles val="exact"/>
        </dgm:presLayoutVars>
      </dgm:prSet>
      <dgm:spPr/>
    </dgm:pt>
    <dgm:pt modelId="{007D4C16-CF5A-4A62-B8D7-4E002D15A5B8}" type="pres">
      <dgm:prSet presAssocID="{34B84F5A-8547-4C3E-8710-C281086BD8DD}" presName="compNode" presStyleCnt="0"/>
      <dgm:spPr/>
    </dgm:pt>
    <dgm:pt modelId="{03929127-D3A9-4197-B24E-34D323E77050}" type="pres">
      <dgm:prSet presAssocID="{34B84F5A-8547-4C3E-8710-C281086BD8DD}" presName="iconBgRect" presStyleLbl="bgShp" presStyleIdx="0" presStyleCnt="5"/>
      <dgm:spPr/>
    </dgm:pt>
    <dgm:pt modelId="{2061EDA0-7997-42E8-A54A-1A484265988C}" type="pres">
      <dgm:prSet presAssocID="{34B84F5A-8547-4C3E-8710-C281086BD8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9BC2DDC6-FBC1-43D3-992F-135B0FBBAD41}" type="pres">
      <dgm:prSet presAssocID="{34B84F5A-8547-4C3E-8710-C281086BD8DD}" presName="spaceRect" presStyleCnt="0"/>
      <dgm:spPr/>
    </dgm:pt>
    <dgm:pt modelId="{35435110-2AC2-45EC-90EE-239721F3E9BA}" type="pres">
      <dgm:prSet presAssocID="{34B84F5A-8547-4C3E-8710-C281086BD8DD}" presName="textRect" presStyleLbl="revTx" presStyleIdx="0" presStyleCnt="5">
        <dgm:presLayoutVars>
          <dgm:chMax val="1"/>
          <dgm:chPref val="1"/>
        </dgm:presLayoutVars>
      </dgm:prSet>
      <dgm:spPr/>
    </dgm:pt>
    <dgm:pt modelId="{379A9684-B4FF-45C9-8F7B-E19D8E616AB7}" type="pres">
      <dgm:prSet presAssocID="{96701453-A059-488F-8183-6E338B677055}" presName="sibTrans" presStyleCnt="0"/>
      <dgm:spPr/>
    </dgm:pt>
    <dgm:pt modelId="{41841908-1680-4BEC-A44D-3E837837D41D}" type="pres">
      <dgm:prSet presAssocID="{1DD2FAD2-973C-413D-8F62-F5716F14BA5A}" presName="compNode" presStyleCnt="0"/>
      <dgm:spPr/>
    </dgm:pt>
    <dgm:pt modelId="{A1EDAC36-0C29-4D1B-9D44-6B05F38FB7D7}" type="pres">
      <dgm:prSet presAssocID="{1DD2FAD2-973C-413D-8F62-F5716F14BA5A}" presName="iconBgRect" presStyleLbl="bgShp" presStyleIdx="1" presStyleCnt="5"/>
      <dgm:spPr/>
    </dgm:pt>
    <dgm:pt modelId="{DC1AD250-29FE-4254-AFF7-900A711AE9A4}" type="pres">
      <dgm:prSet presAssocID="{1DD2FAD2-973C-413D-8F62-F5716F14BA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ckage"/>
        </a:ext>
      </dgm:extLst>
    </dgm:pt>
    <dgm:pt modelId="{423E87F5-EA90-451A-B792-A073F444B673}" type="pres">
      <dgm:prSet presAssocID="{1DD2FAD2-973C-413D-8F62-F5716F14BA5A}" presName="spaceRect" presStyleCnt="0"/>
      <dgm:spPr/>
    </dgm:pt>
    <dgm:pt modelId="{72A9727A-E6C7-4CFF-A2DC-37872638EB1E}" type="pres">
      <dgm:prSet presAssocID="{1DD2FAD2-973C-413D-8F62-F5716F14BA5A}" presName="textRect" presStyleLbl="revTx" presStyleIdx="1" presStyleCnt="5">
        <dgm:presLayoutVars>
          <dgm:chMax val="1"/>
          <dgm:chPref val="1"/>
        </dgm:presLayoutVars>
      </dgm:prSet>
      <dgm:spPr/>
    </dgm:pt>
    <dgm:pt modelId="{9A6B0C97-1DD5-4F5F-84E0-16F8ECDB2048}" type="pres">
      <dgm:prSet presAssocID="{583D5DBC-73E7-466D-8E7B-8722A7AEF1BF}" presName="sibTrans" presStyleCnt="0"/>
      <dgm:spPr/>
    </dgm:pt>
    <dgm:pt modelId="{1A24A902-EBCA-48AD-99E0-8508BE8CBFB2}" type="pres">
      <dgm:prSet presAssocID="{DC70461D-E9CC-406A-AE18-ACE0979512C7}" presName="compNode" presStyleCnt="0"/>
      <dgm:spPr/>
    </dgm:pt>
    <dgm:pt modelId="{C00190F2-024F-4206-9802-E894C447330B}" type="pres">
      <dgm:prSet presAssocID="{DC70461D-E9CC-406A-AE18-ACE0979512C7}" presName="iconBgRect" presStyleLbl="bgShp" presStyleIdx="2" presStyleCnt="5"/>
      <dgm:spPr/>
    </dgm:pt>
    <dgm:pt modelId="{9ECFA209-FBCD-4C16-866F-B536720B4D64}" type="pres">
      <dgm:prSet presAssocID="{DC70461D-E9CC-406A-AE18-ACE097951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289ED46E-030B-41BD-98A0-CAF2C6898F87}" type="pres">
      <dgm:prSet presAssocID="{DC70461D-E9CC-406A-AE18-ACE0979512C7}" presName="spaceRect" presStyleCnt="0"/>
      <dgm:spPr/>
    </dgm:pt>
    <dgm:pt modelId="{F90ECC14-2332-49E7-8063-A4A89C2A4586}" type="pres">
      <dgm:prSet presAssocID="{DC70461D-E9CC-406A-AE18-ACE0979512C7}" presName="textRect" presStyleLbl="revTx" presStyleIdx="2" presStyleCnt="5">
        <dgm:presLayoutVars>
          <dgm:chMax val="1"/>
          <dgm:chPref val="1"/>
        </dgm:presLayoutVars>
      </dgm:prSet>
      <dgm:spPr/>
    </dgm:pt>
    <dgm:pt modelId="{83F444AC-9D14-4E06-8C25-F727A9A67CC5}" type="pres">
      <dgm:prSet presAssocID="{2B94C1AD-60F9-46F5-943E-99064FA38B7C}" presName="sibTrans" presStyleCnt="0"/>
      <dgm:spPr/>
    </dgm:pt>
    <dgm:pt modelId="{61DDE9FD-A54C-4E6E-B3C4-A5D1B1F3C21B}" type="pres">
      <dgm:prSet presAssocID="{A0206334-25EB-447B-AB69-49D0F0D53EFE}" presName="compNode" presStyleCnt="0"/>
      <dgm:spPr/>
    </dgm:pt>
    <dgm:pt modelId="{9497FACE-05FE-4BB4-99FC-23F6FCE91C93}" type="pres">
      <dgm:prSet presAssocID="{A0206334-25EB-447B-AB69-49D0F0D53EFE}" presName="iconBgRect" presStyleLbl="bgShp" presStyleIdx="3" presStyleCnt="5"/>
      <dgm:spPr/>
    </dgm:pt>
    <dgm:pt modelId="{D0DA5969-6FB4-4EA3-8A34-083F497BAECB}" type="pres">
      <dgm:prSet presAssocID="{A0206334-25EB-447B-AB69-49D0F0D53E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3FB44AB0-A134-46B8-AF31-15826A8D91C2}" type="pres">
      <dgm:prSet presAssocID="{A0206334-25EB-447B-AB69-49D0F0D53EFE}" presName="spaceRect" presStyleCnt="0"/>
      <dgm:spPr/>
    </dgm:pt>
    <dgm:pt modelId="{90B9157A-5818-4AF9-BD7C-C5B902CB8D0E}" type="pres">
      <dgm:prSet presAssocID="{A0206334-25EB-447B-AB69-49D0F0D53EFE}" presName="textRect" presStyleLbl="revTx" presStyleIdx="3" presStyleCnt="5">
        <dgm:presLayoutVars>
          <dgm:chMax val="1"/>
          <dgm:chPref val="1"/>
        </dgm:presLayoutVars>
      </dgm:prSet>
      <dgm:spPr/>
    </dgm:pt>
    <dgm:pt modelId="{BAC6AC8D-2866-4AB2-8F08-B2CC25F13EE0}" type="pres">
      <dgm:prSet presAssocID="{FDC391CC-1FCC-4DEB-8B88-D7257C49A8FF}" presName="sibTrans" presStyleCnt="0"/>
      <dgm:spPr/>
    </dgm:pt>
    <dgm:pt modelId="{E6F1DFEE-5DE5-4DF5-BFDB-AFB3EBD9D173}" type="pres">
      <dgm:prSet presAssocID="{6B8D221F-17C1-478B-8903-D916C6866633}" presName="compNode" presStyleCnt="0"/>
      <dgm:spPr/>
    </dgm:pt>
    <dgm:pt modelId="{B67B1497-0BE5-4232-AE7B-CD1E738C1E01}" type="pres">
      <dgm:prSet presAssocID="{6B8D221F-17C1-478B-8903-D916C6866633}" presName="iconBgRect" presStyleLbl="bgShp" presStyleIdx="4" presStyleCnt="5"/>
      <dgm:spPr/>
    </dgm:pt>
    <dgm:pt modelId="{BB49C601-A8E3-4E27-8EB7-31E4CCC7784D}" type="pres">
      <dgm:prSet presAssocID="{6B8D221F-17C1-478B-8903-D916C68666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BA1DDDF0-3BA2-4690-BC02-8C94204FE82C}" type="pres">
      <dgm:prSet presAssocID="{6B8D221F-17C1-478B-8903-D916C6866633}" presName="spaceRect" presStyleCnt="0"/>
      <dgm:spPr/>
    </dgm:pt>
    <dgm:pt modelId="{CF65E67C-72FA-45CA-9C55-249F15B097C3}" type="pres">
      <dgm:prSet presAssocID="{6B8D221F-17C1-478B-8903-D916C68666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0BBB12-32D7-48AC-8E82-0480194BCE75}" srcId="{46E9DB70-999F-45F7-BE69-BAA4216698BD}" destId="{6B8D221F-17C1-478B-8903-D916C6866633}" srcOrd="4" destOrd="0" parTransId="{74EB88F9-9F3A-4594-8B84-E5614F5D9829}" sibTransId="{2C70E47E-FD26-4F58-BA54-C38C5036493E}"/>
    <dgm:cxn modelId="{9C19001B-A74C-4F65-BF25-120A73AE9696}" type="presOf" srcId="{6B8D221F-17C1-478B-8903-D916C6866633}" destId="{CF65E67C-72FA-45CA-9C55-249F15B097C3}" srcOrd="0" destOrd="0" presId="urn:microsoft.com/office/officeart/2018/5/layout/IconCircleLabelList"/>
    <dgm:cxn modelId="{5A391B6A-6C0D-4847-BD35-63B9BECE13D7}" type="presOf" srcId="{1DD2FAD2-973C-413D-8F62-F5716F14BA5A}" destId="{72A9727A-E6C7-4CFF-A2DC-37872638EB1E}" srcOrd="0" destOrd="0" presId="urn:microsoft.com/office/officeart/2018/5/layout/IconCircleLabelList"/>
    <dgm:cxn modelId="{84E5F77E-06BC-4027-AA5A-97FF874504B4}" srcId="{46E9DB70-999F-45F7-BE69-BAA4216698BD}" destId="{1DD2FAD2-973C-413D-8F62-F5716F14BA5A}" srcOrd="1" destOrd="0" parTransId="{D299A9C6-B5E7-46B7-B2FA-632009200A82}" sibTransId="{583D5DBC-73E7-466D-8E7B-8722A7AEF1BF}"/>
    <dgm:cxn modelId="{4EA49D8C-D0B0-4175-B9D6-0D128BAED4CC}" srcId="{46E9DB70-999F-45F7-BE69-BAA4216698BD}" destId="{DC70461D-E9CC-406A-AE18-ACE0979512C7}" srcOrd="2" destOrd="0" parTransId="{9B9BB7E4-457A-4D26-9477-B9066F90A951}" sibTransId="{2B94C1AD-60F9-46F5-943E-99064FA38B7C}"/>
    <dgm:cxn modelId="{B510BE9C-ACC2-4619-902D-F65253FAAB58}" type="presOf" srcId="{A0206334-25EB-447B-AB69-49D0F0D53EFE}" destId="{90B9157A-5818-4AF9-BD7C-C5B902CB8D0E}" srcOrd="0" destOrd="0" presId="urn:microsoft.com/office/officeart/2018/5/layout/IconCircleLabelList"/>
    <dgm:cxn modelId="{3B3A02B5-64A0-4820-933F-940A15F38209}" srcId="{46E9DB70-999F-45F7-BE69-BAA4216698BD}" destId="{A0206334-25EB-447B-AB69-49D0F0D53EFE}" srcOrd="3" destOrd="0" parTransId="{89F49D16-4194-433D-94D3-2023913180B1}" sibTransId="{FDC391CC-1FCC-4DEB-8B88-D7257C49A8FF}"/>
    <dgm:cxn modelId="{A671D5BA-28FA-406D-8970-A47D39026C36}" srcId="{46E9DB70-999F-45F7-BE69-BAA4216698BD}" destId="{34B84F5A-8547-4C3E-8710-C281086BD8DD}" srcOrd="0" destOrd="0" parTransId="{0E0AF363-2EC0-4573-B1C7-75C80F32C685}" sibTransId="{96701453-A059-488F-8183-6E338B677055}"/>
    <dgm:cxn modelId="{BCC3A3DC-18D4-4CA7-B162-2E8C00151E5A}" type="presOf" srcId="{DC70461D-E9CC-406A-AE18-ACE0979512C7}" destId="{F90ECC14-2332-49E7-8063-A4A89C2A4586}" srcOrd="0" destOrd="0" presId="urn:microsoft.com/office/officeart/2018/5/layout/IconCircleLabelList"/>
    <dgm:cxn modelId="{133DE3E5-89F1-4789-B0F1-FFB6E736975F}" type="presOf" srcId="{46E9DB70-999F-45F7-BE69-BAA4216698BD}" destId="{7D19E61F-0FC2-4F87-B18C-4B9A60407171}" srcOrd="0" destOrd="0" presId="urn:microsoft.com/office/officeart/2018/5/layout/IconCircleLabelList"/>
    <dgm:cxn modelId="{4FFB40EF-CF9E-4C3D-BBEF-006290B54328}" type="presOf" srcId="{34B84F5A-8547-4C3E-8710-C281086BD8DD}" destId="{35435110-2AC2-45EC-90EE-239721F3E9BA}" srcOrd="0" destOrd="0" presId="urn:microsoft.com/office/officeart/2018/5/layout/IconCircleLabelList"/>
    <dgm:cxn modelId="{FCDA201D-053D-459B-8950-1568554AC371}" type="presParOf" srcId="{7D19E61F-0FC2-4F87-B18C-4B9A60407171}" destId="{007D4C16-CF5A-4A62-B8D7-4E002D15A5B8}" srcOrd="0" destOrd="0" presId="urn:microsoft.com/office/officeart/2018/5/layout/IconCircleLabelList"/>
    <dgm:cxn modelId="{2BA9B8DB-E484-4418-9B1B-47328C30A6D9}" type="presParOf" srcId="{007D4C16-CF5A-4A62-B8D7-4E002D15A5B8}" destId="{03929127-D3A9-4197-B24E-34D323E77050}" srcOrd="0" destOrd="0" presId="urn:microsoft.com/office/officeart/2018/5/layout/IconCircleLabelList"/>
    <dgm:cxn modelId="{A6834D97-58C7-49FD-8C73-F134EBD0A049}" type="presParOf" srcId="{007D4C16-CF5A-4A62-B8D7-4E002D15A5B8}" destId="{2061EDA0-7997-42E8-A54A-1A484265988C}" srcOrd="1" destOrd="0" presId="urn:microsoft.com/office/officeart/2018/5/layout/IconCircleLabelList"/>
    <dgm:cxn modelId="{989140EA-0BAF-4A1A-9E06-EB46A2B11465}" type="presParOf" srcId="{007D4C16-CF5A-4A62-B8D7-4E002D15A5B8}" destId="{9BC2DDC6-FBC1-43D3-992F-135B0FBBAD41}" srcOrd="2" destOrd="0" presId="urn:microsoft.com/office/officeart/2018/5/layout/IconCircleLabelList"/>
    <dgm:cxn modelId="{44B4EAF7-95AF-4658-A501-B7A63391660F}" type="presParOf" srcId="{007D4C16-CF5A-4A62-B8D7-4E002D15A5B8}" destId="{35435110-2AC2-45EC-90EE-239721F3E9BA}" srcOrd="3" destOrd="0" presId="urn:microsoft.com/office/officeart/2018/5/layout/IconCircleLabelList"/>
    <dgm:cxn modelId="{A94A4F9D-6516-4DB1-8065-D0342CA11E3C}" type="presParOf" srcId="{7D19E61F-0FC2-4F87-B18C-4B9A60407171}" destId="{379A9684-B4FF-45C9-8F7B-E19D8E616AB7}" srcOrd="1" destOrd="0" presId="urn:microsoft.com/office/officeart/2018/5/layout/IconCircleLabelList"/>
    <dgm:cxn modelId="{1533915A-2749-4C9B-822C-4A9E3F086FE6}" type="presParOf" srcId="{7D19E61F-0FC2-4F87-B18C-4B9A60407171}" destId="{41841908-1680-4BEC-A44D-3E837837D41D}" srcOrd="2" destOrd="0" presId="urn:microsoft.com/office/officeart/2018/5/layout/IconCircleLabelList"/>
    <dgm:cxn modelId="{1609C516-E9B7-46E6-A4A1-761A1783557C}" type="presParOf" srcId="{41841908-1680-4BEC-A44D-3E837837D41D}" destId="{A1EDAC36-0C29-4D1B-9D44-6B05F38FB7D7}" srcOrd="0" destOrd="0" presId="urn:microsoft.com/office/officeart/2018/5/layout/IconCircleLabelList"/>
    <dgm:cxn modelId="{98501856-057E-4E9E-BDAF-6273961A990E}" type="presParOf" srcId="{41841908-1680-4BEC-A44D-3E837837D41D}" destId="{DC1AD250-29FE-4254-AFF7-900A711AE9A4}" srcOrd="1" destOrd="0" presId="urn:microsoft.com/office/officeart/2018/5/layout/IconCircleLabelList"/>
    <dgm:cxn modelId="{715440B8-CCC5-4493-A30D-3482FE025100}" type="presParOf" srcId="{41841908-1680-4BEC-A44D-3E837837D41D}" destId="{423E87F5-EA90-451A-B792-A073F444B673}" srcOrd="2" destOrd="0" presId="urn:microsoft.com/office/officeart/2018/5/layout/IconCircleLabelList"/>
    <dgm:cxn modelId="{AE75C5CD-5E7E-4D0D-AF2D-3BB3653A0573}" type="presParOf" srcId="{41841908-1680-4BEC-A44D-3E837837D41D}" destId="{72A9727A-E6C7-4CFF-A2DC-37872638EB1E}" srcOrd="3" destOrd="0" presId="urn:microsoft.com/office/officeart/2018/5/layout/IconCircleLabelList"/>
    <dgm:cxn modelId="{4434DC04-7ACA-4374-9E8B-79133ED97911}" type="presParOf" srcId="{7D19E61F-0FC2-4F87-B18C-4B9A60407171}" destId="{9A6B0C97-1DD5-4F5F-84E0-16F8ECDB2048}" srcOrd="3" destOrd="0" presId="urn:microsoft.com/office/officeart/2018/5/layout/IconCircleLabelList"/>
    <dgm:cxn modelId="{FC3437E0-4609-4CBF-A10E-BA6B19309ACA}" type="presParOf" srcId="{7D19E61F-0FC2-4F87-B18C-4B9A60407171}" destId="{1A24A902-EBCA-48AD-99E0-8508BE8CBFB2}" srcOrd="4" destOrd="0" presId="urn:microsoft.com/office/officeart/2018/5/layout/IconCircleLabelList"/>
    <dgm:cxn modelId="{01050C6F-D408-4355-8962-FBD080EDC383}" type="presParOf" srcId="{1A24A902-EBCA-48AD-99E0-8508BE8CBFB2}" destId="{C00190F2-024F-4206-9802-E894C447330B}" srcOrd="0" destOrd="0" presId="urn:microsoft.com/office/officeart/2018/5/layout/IconCircleLabelList"/>
    <dgm:cxn modelId="{0DBC7213-CC51-4C1E-9BB2-A26D064A1B34}" type="presParOf" srcId="{1A24A902-EBCA-48AD-99E0-8508BE8CBFB2}" destId="{9ECFA209-FBCD-4C16-866F-B536720B4D64}" srcOrd="1" destOrd="0" presId="urn:microsoft.com/office/officeart/2018/5/layout/IconCircleLabelList"/>
    <dgm:cxn modelId="{ABFF81C5-2C6D-4D7B-B1FD-3BD40738DC32}" type="presParOf" srcId="{1A24A902-EBCA-48AD-99E0-8508BE8CBFB2}" destId="{289ED46E-030B-41BD-98A0-CAF2C6898F87}" srcOrd="2" destOrd="0" presId="urn:microsoft.com/office/officeart/2018/5/layout/IconCircleLabelList"/>
    <dgm:cxn modelId="{615D03DD-1989-43F2-8091-8F50F178E01A}" type="presParOf" srcId="{1A24A902-EBCA-48AD-99E0-8508BE8CBFB2}" destId="{F90ECC14-2332-49E7-8063-A4A89C2A4586}" srcOrd="3" destOrd="0" presId="urn:microsoft.com/office/officeart/2018/5/layout/IconCircleLabelList"/>
    <dgm:cxn modelId="{241401C6-C4C3-4540-AB60-9A7B99F4A78C}" type="presParOf" srcId="{7D19E61F-0FC2-4F87-B18C-4B9A60407171}" destId="{83F444AC-9D14-4E06-8C25-F727A9A67CC5}" srcOrd="5" destOrd="0" presId="urn:microsoft.com/office/officeart/2018/5/layout/IconCircleLabelList"/>
    <dgm:cxn modelId="{0E143E18-EC6B-49CA-B715-EA775022C8F4}" type="presParOf" srcId="{7D19E61F-0FC2-4F87-B18C-4B9A60407171}" destId="{61DDE9FD-A54C-4E6E-B3C4-A5D1B1F3C21B}" srcOrd="6" destOrd="0" presId="urn:microsoft.com/office/officeart/2018/5/layout/IconCircleLabelList"/>
    <dgm:cxn modelId="{489CFF8D-6570-42AB-ABFB-3D8E470CC417}" type="presParOf" srcId="{61DDE9FD-A54C-4E6E-B3C4-A5D1B1F3C21B}" destId="{9497FACE-05FE-4BB4-99FC-23F6FCE91C93}" srcOrd="0" destOrd="0" presId="urn:microsoft.com/office/officeart/2018/5/layout/IconCircleLabelList"/>
    <dgm:cxn modelId="{7B84309C-8F48-4D09-8BFC-9B63AF6E3543}" type="presParOf" srcId="{61DDE9FD-A54C-4E6E-B3C4-A5D1B1F3C21B}" destId="{D0DA5969-6FB4-4EA3-8A34-083F497BAECB}" srcOrd="1" destOrd="0" presId="urn:microsoft.com/office/officeart/2018/5/layout/IconCircleLabelList"/>
    <dgm:cxn modelId="{5D0CC26A-D625-4D82-9E6F-486781340A0A}" type="presParOf" srcId="{61DDE9FD-A54C-4E6E-B3C4-A5D1B1F3C21B}" destId="{3FB44AB0-A134-46B8-AF31-15826A8D91C2}" srcOrd="2" destOrd="0" presId="urn:microsoft.com/office/officeart/2018/5/layout/IconCircleLabelList"/>
    <dgm:cxn modelId="{1B57465F-CD13-408E-BF06-E3DE3072D71E}" type="presParOf" srcId="{61DDE9FD-A54C-4E6E-B3C4-A5D1B1F3C21B}" destId="{90B9157A-5818-4AF9-BD7C-C5B902CB8D0E}" srcOrd="3" destOrd="0" presId="urn:microsoft.com/office/officeart/2018/5/layout/IconCircleLabelList"/>
    <dgm:cxn modelId="{37AC02DB-306E-488E-8440-ADE45B1E5D11}" type="presParOf" srcId="{7D19E61F-0FC2-4F87-B18C-4B9A60407171}" destId="{BAC6AC8D-2866-4AB2-8F08-B2CC25F13EE0}" srcOrd="7" destOrd="0" presId="urn:microsoft.com/office/officeart/2018/5/layout/IconCircleLabelList"/>
    <dgm:cxn modelId="{F6899848-4F8D-4BF4-B8F3-D96C0515C0E0}" type="presParOf" srcId="{7D19E61F-0FC2-4F87-B18C-4B9A60407171}" destId="{E6F1DFEE-5DE5-4DF5-BFDB-AFB3EBD9D173}" srcOrd="8" destOrd="0" presId="urn:microsoft.com/office/officeart/2018/5/layout/IconCircleLabelList"/>
    <dgm:cxn modelId="{2AF19133-9D9F-4C3F-B505-F84A2B13A807}" type="presParOf" srcId="{E6F1DFEE-5DE5-4DF5-BFDB-AFB3EBD9D173}" destId="{B67B1497-0BE5-4232-AE7B-CD1E738C1E01}" srcOrd="0" destOrd="0" presId="urn:microsoft.com/office/officeart/2018/5/layout/IconCircleLabelList"/>
    <dgm:cxn modelId="{5EEFEED4-81D9-46E6-AB26-E7BDF0F2BCE2}" type="presParOf" srcId="{E6F1DFEE-5DE5-4DF5-BFDB-AFB3EBD9D173}" destId="{BB49C601-A8E3-4E27-8EB7-31E4CCC7784D}" srcOrd="1" destOrd="0" presId="urn:microsoft.com/office/officeart/2018/5/layout/IconCircleLabelList"/>
    <dgm:cxn modelId="{5103FE86-6A50-4DE3-85DA-0FCA64386067}" type="presParOf" srcId="{E6F1DFEE-5DE5-4DF5-BFDB-AFB3EBD9D173}" destId="{BA1DDDF0-3BA2-4690-BC02-8C94204FE82C}" srcOrd="2" destOrd="0" presId="urn:microsoft.com/office/officeart/2018/5/layout/IconCircleLabelList"/>
    <dgm:cxn modelId="{16EBCBEC-AE9D-4432-A4B4-27C9B365D961}" type="presParOf" srcId="{E6F1DFEE-5DE5-4DF5-BFDB-AFB3EBD9D173}" destId="{CF65E67C-72FA-45CA-9C55-249F15B097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ACDBF-3DA3-40D6-9DFF-5FC786B93C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E95274-019E-44A3-806E-EBFF05F0A5CF}">
      <dgm:prSet/>
      <dgm:spPr/>
      <dgm:t>
        <a:bodyPr/>
        <a:lstStyle/>
        <a:p>
          <a:r>
            <a:rPr lang="en-US"/>
            <a:t>One or more files missing.</a:t>
          </a:r>
        </a:p>
      </dgm:t>
    </dgm:pt>
    <dgm:pt modelId="{DB6D9525-FAB6-4AF9-8A0F-2A63944121C5}" type="parTrans" cxnId="{9852506D-F3BC-4A07-8D91-FBDBBDD6DB01}">
      <dgm:prSet/>
      <dgm:spPr/>
      <dgm:t>
        <a:bodyPr/>
        <a:lstStyle/>
        <a:p>
          <a:endParaRPr lang="en-US"/>
        </a:p>
      </dgm:t>
    </dgm:pt>
    <dgm:pt modelId="{36CB91DE-309E-44CE-91DD-B388FFB69CBB}" type="sibTrans" cxnId="{9852506D-F3BC-4A07-8D91-FBDBBDD6DB01}">
      <dgm:prSet/>
      <dgm:spPr/>
      <dgm:t>
        <a:bodyPr/>
        <a:lstStyle/>
        <a:p>
          <a:endParaRPr lang="en-US"/>
        </a:p>
      </dgm:t>
    </dgm:pt>
    <dgm:pt modelId="{6E7AEE0A-59FA-40EA-B747-05EE512C68EB}">
      <dgm:prSet/>
      <dgm:spPr/>
      <dgm:t>
        <a:bodyPr/>
        <a:lstStyle/>
        <a:p>
          <a:r>
            <a:rPr lang="en-US"/>
            <a:t>Software version mismatch.</a:t>
          </a:r>
        </a:p>
      </dgm:t>
    </dgm:pt>
    <dgm:pt modelId="{A0ECA4CF-B306-4BED-8781-9FFFF790B1D3}" type="parTrans" cxnId="{71A4C0E3-F9DB-4719-B79F-F89FA233A2DB}">
      <dgm:prSet/>
      <dgm:spPr/>
      <dgm:t>
        <a:bodyPr/>
        <a:lstStyle/>
        <a:p>
          <a:endParaRPr lang="en-US"/>
        </a:p>
      </dgm:t>
    </dgm:pt>
    <dgm:pt modelId="{E4EA41F2-2948-41A3-952C-568A32F6EE1D}" type="sibTrans" cxnId="{71A4C0E3-F9DB-4719-B79F-F89FA233A2DB}">
      <dgm:prSet/>
      <dgm:spPr/>
      <dgm:t>
        <a:bodyPr/>
        <a:lstStyle/>
        <a:p>
          <a:endParaRPr lang="en-US"/>
        </a:p>
      </dgm:t>
    </dgm:pt>
    <dgm:pt modelId="{83EE8152-E918-48F6-9397-5E4208C23708}">
      <dgm:prSet/>
      <dgm:spPr/>
      <dgm:t>
        <a:bodyPr/>
        <a:lstStyle/>
        <a:p>
          <a:r>
            <a:rPr lang="en-US"/>
            <a:t>Different Configuration setting.</a:t>
          </a:r>
        </a:p>
      </dgm:t>
    </dgm:pt>
    <dgm:pt modelId="{0D0904BD-1425-483D-8AA6-9CCA414D190E}" type="parTrans" cxnId="{3E61314B-AD0E-4B1F-8C70-D531FB938F69}">
      <dgm:prSet/>
      <dgm:spPr/>
      <dgm:t>
        <a:bodyPr/>
        <a:lstStyle/>
        <a:p>
          <a:endParaRPr lang="en-US"/>
        </a:p>
      </dgm:t>
    </dgm:pt>
    <dgm:pt modelId="{0B1DE514-8A0E-4E13-9984-0875D09B77AC}" type="sibTrans" cxnId="{3E61314B-AD0E-4B1F-8C70-D531FB938F69}">
      <dgm:prSet/>
      <dgm:spPr/>
      <dgm:t>
        <a:bodyPr/>
        <a:lstStyle/>
        <a:p>
          <a:endParaRPr lang="en-US"/>
        </a:p>
      </dgm:t>
    </dgm:pt>
    <dgm:pt modelId="{8A8ED55E-3431-4696-A21A-1A17059344CA}" type="pres">
      <dgm:prSet presAssocID="{ED7ACDBF-3DA3-40D6-9DFF-5FC786B93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3CA9B0-B5C8-43D2-83B8-46374FF40240}" type="pres">
      <dgm:prSet presAssocID="{26E95274-019E-44A3-806E-EBFF05F0A5CF}" presName="hierRoot1" presStyleCnt="0"/>
      <dgm:spPr/>
    </dgm:pt>
    <dgm:pt modelId="{8B640935-D088-450B-A572-DA4A22706C5B}" type="pres">
      <dgm:prSet presAssocID="{26E95274-019E-44A3-806E-EBFF05F0A5CF}" presName="composite" presStyleCnt="0"/>
      <dgm:spPr/>
    </dgm:pt>
    <dgm:pt modelId="{2CB83F07-A16D-4A85-A490-05CA20B43B83}" type="pres">
      <dgm:prSet presAssocID="{26E95274-019E-44A3-806E-EBFF05F0A5CF}" presName="background" presStyleLbl="node0" presStyleIdx="0" presStyleCnt="3"/>
      <dgm:spPr/>
    </dgm:pt>
    <dgm:pt modelId="{BF4D795F-95F3-4ACD-B8D1-5B5DCAEA8FAD}" type="pres">
      <dgm:prSet presAssocID="{26E95274-019E-44A3-806E-EBFF05F0A5CF}" presName="text" presStyleLbl="fgAcc0" presStyleIdx="0" presStyleCnt="3">
        <dgm:presLayoutVars>
          <dgm:chPref val="3"/>
        </dgm:presLayoutVars>
      </dgm:prSet>
      <dgm:spPr/>
    </dgm:pt>
    <dgm:pt modelId="{73F42B7F-6116-453E-83CA-BDC25F503E6B}" type="pres">
      <dgm:prSet presAssocID="{26E95274-019E-44A3-806E-EBFF05F0A5CF}" presName="hierChild2" presStyleCnt="0"/>
      <dgm:spPr/>
    </dgm:pt>
    <dgm:pt modelId="{EB600B69-09B4-4D6D-B8A5-6474E4597277}" type="pres">
      <dgm:prSet presAssocID="{6E7AEE0A-59FA-40EA-B747-05EE512C68EB}" presName="hierRoot1" presStyleCnt="0"/>
      <dgm:spPr/>
    </dgm:pt>
    <dgm:pt modelId="{76B34569-6EC2-4B15-BA90-73043687E1BE}" type="pres">
      <dgm:prSet presAssocID="{6E7AEE0A-59FA-40EA-B747-05EE512C68EB}" presName="composite" presStyleCnt="0"/>
      <dgm:spPr/>
    </dgm:pt>
    <dgm:pt modelId="{E76685F3-436E-45C7-BF32-1F1EFAEFB2C2}" type="pres">
      <dgm:prSet presAssocID="{6E7AEE0A-59FA-40EA-B747-05EE512C68EB}" presName="background" presStyleLbl="node0" presStyleIdx="1" presStyleCnt="3"/>
      <dgm:spPr/>
    </dgm:pt>
    <dgm:pt modelId="{CD743526-90B9-498A-817F-2449587983A5}" type="pres">
      <dgm:prSet presAssocID="{6E7AEE0A-59FA-40EA-B747-05EE512C68EB}" presName="text" presStyleLbl="fgAcc0" presStyleIdx="1" presStyleCnt="3">
        <dgm:presLayoutVars>
          <dgm:chPref val="3"/>
        </dgm:presLayoutVars>
      </dgm:prSet>
      <dgm:spPr/>
    </dgm:pt>
    <dgm:pt modelId="{AB8145B3-5431-4F91-A55A-DCB4DE026E7F}" type="pres">
      <dgm:prSet presAssocID="{6E7AEE0A-59FA-40EA-B747-05EE512C68EB}" presName="hierChild2" presStyleCnt="0"/>
      <dgm:spPr/>
    </dgm:pt>
    <dgm:pt modelId="{A6B6AA0B-901E-4EAD-9D95-1D4361332733}" type="pres">
      <dgm:prSet presAssocID="{83EE8152-E918-48F6-9397-5E4208C23708}" presName="hierRoot1" presStyleCnt="0"/>
      <dgm:spPr/>
    </dgm:pt>
    <dgm:pt modelId="{4C62A8C8-01E1-4FF9-9A11-216A3501CCCB}" type="pres">
      <dgm:prSet presAssocID="{83EE8152-E918-48F6-9397-5E4208C23708}" presName="composite" presStyleCnt="0"/>
      <dgm:spPr/>
    </dgm:pt>
    <dgm:pt modelId="{C0775A14-AAB6-4643-B660-179B5030B451}" type="pres">
      <dgm:prSet presAssocID="{83EE8152-E918-48F6-9397-5E4208C23708}" presName="background" presStyleLbl="node0" presStyleIdx="2" presStyleCnt="3"/>
      <dgm:spPr/>
    </dgm:pt>
    <dgm:pt modelId="{FFF66976-E1C9-4D6E-9A54-99705E86E651}" type="pres">
      <dgm:prSet presAssocID="{83EE8152-E918-48F6-9397-5E4208C23708}" presName="text" presStyleLbl="fgAcc0" presStyleIdx="2" presStyleCnt="3">
        <dgm:presLayoutVars>
          <dgm:chPref val="3"/>
        </dgm:presLayoutVars>
      </dgm:prSet>
      <dgm:spPr/>
    </dgm:pt>
    <dgm:pt modelId="{E67FF9A3-A14F-41CD-BAE2-0F75734E46C1}" type="pres">
      <dgm:prSet presAssocID="{83EE8152-E918-48F6-9397-5E4208C23708}" presName="hierChild2" presStyleCnt="0"/>
      <dgm:spPr/>
    </dgm:pt>
  </dgm:ptLst>
  <dgm:cxnLst>
    <dgm:cxn modelId="{3E61314B-AD0E-4B1F-8C70-D531FB938F69}" srcId="{ED7ACDBF-3DA3-40D6-9DFF-5FC786B93CA1}" destId="{83EE8152-E918-48F6-9397-5E4208C23708}" srcOrd="2" destOrd="0" parTransId="{0D0904BD-1425-483D-8AA6-9CCA414D190E}" sibTransId="{0B1DE514-8A0E-4E13-9984-0875D09B77AC}"/>
    <dgm:cxn modelId="{9852506D-F3BC-4A07-8D91-FBDBBDD6DB01}" srcId="{ED7ACDBF-3DA3-40D6-9DFF-5FC786B93CA1}" destId="{26E95274-019E-44A3-806E-EBFF05F0A5CF}" srcOrd="0" destOrd="0" parTransId="{DB6D9525-FAB6-4AF9-8A0F-2A63944121C5}" sibTransId="{36CB91DE-309E-44CE-91DD-B388FFB69CBB}"/>
    <dgm:cxn modelId="{0277F777-EBBD-4A15-8667-BC839B927C95}" type="presOf" srcId="{26E95274-019E-44A3-806E-EBFF05F0A5CF}" destId="{BF4D795F-95F3-4ACD-B8D1-5B5DCAEA8FAD}" srcOrd="0" destOrd="0" presId="urn:microsoft.com/office/officeart/2005/8/layout/hierarchy1"/>
    <dgm:cxn modelId="{71A4C0E3-F9DB-4719-B79F-F89FA233A2DB}" srcId="{ED7ACDBF-3DA3-40D6-9DFF-5FC786B93CA1}" destId="{6E7AEE0A-59FA-40EA-B747-05EE512C68EB}" srcOrd="1" destOrd="0" parTransId="{A0ECA4CF-B306-4BED-8781-9FFFF790B1D3}" sibTransId="{E4EA41F2-2948-41A3-952C-568A32F6EE1D}"/>
    <dgm:cxn modelId="{DBAB64E4-4EAE-4DFC-B67A-D938512622BF}" type="presOf" srcId="{ED7ACDBF-3DA3-40D6-9DFF-5FC786B93CA1}" destId="{8A8ED55E-3431-4696-A21A-1A17059344CA}" srcOrd="0" destOrd="0" presId="urn:microsoft.com/office/officeart/2005/8/layout/hierarchy1"/>
    <dgm:cxn modelId="{F9E758FD-ECA4-44CD-AE70-90DB7B3CF2CB}" type="presOf" srcId="{6E7AEE0A-59FA-40EA-B747-05EE512C68EB}" destId="{CD743526-90B9-498A-817F-2449587983A5}" srcOrd="0" destOrd="0" presId="urn:microsoft.com/office/officeart/2005/8/layout/hierarchy1"/>
    <dgm:cxn modelId="{D66C20FF-C56E-4CEC-9443-2A410B56C40B}" type="presOf" srcId="{83EE8152-E918-48F6-9397-5E4208C23708}" destId="{FFF66976-E1C9-4D6E-9A54-99705E86E651}" srcOrd="0" destOrd="0" presId="urn:microsoft.com/office/officeart/2005/8/layout/hierarchy1"/>
    <dgm:cxn modelId="{6AED95ED-8424-4233-BE53-5A115DE845BE}" type="presParOf" srcId="{8A8ED55E-3431-4696-A21A-1A17059344CA}" destId="{FC3CA9B0-B5C8-43D2-83B8-46374FF40240}" srcOrd="0" destOrd="0" presId="urn:microsoft.com/office/officeart/2005/8/layout/hierarchy1"/>
    <dgm:cxn modelId="{86F997C9-2734-47B6-B427-A053BB8FECAF}" type="presParOf" srcId="{FC3CA9B0-B5C8-43D2-83B8-46374FF40240}" destId="{8B640935-D088-450B-A572-DA4A22706C5B}" srcOrd="0" destOrd="0" presId="urn:microsoft.com/office/officeart/2005/8/layout/hierarchy1"/>
    <dgm:cxn modelId="{875778D0-62CF-4CA8-A933-7682DEDC52D5}" type="presParOf" srcId="{8B640935-D088-450B-A572-DA4A22706C5B}" destId="{2CB83F07-A16D-4A85-A490-05CA20B43B83}" srcOrd="0" destOrd="0" presId="urn:microsoft.com/office/officeart/2005/8/layout/hierarchy1"/>
    <dgm:cxn modelId="{15763694-3410-4823-9E76-BC4D68FEEE22}" type="presParOf" srcId="{8B640935-D088-450B-A572-DA4A22706C5B}" destId="{BF4D795F-95F3-4ACD-B8D1-5B5DCAEA8FAD}" srcOrd="1" destOrd="0" presId="urn:microsoft.com/office/officeart/2005/8/layout/hierarchy1"/>
    <dgm:cxn modelId="{2A5A28D5-E0A6-4757-BBB2-201293A03ED6}" type="presParOf" srcId="{FC3CA9B0-B5C8-43D2-83B8-46374FF40240}" destId="{73F42B7F-6116-453E-83CA-BDC25F503E6B}" srcOrd="1" destOrd="0" presId="urn:microsoft.com/office/officeart/2005/8/layout/hierarchy1"/>
    <dgm:cxn modelId="{6842962B-BB7E-4D7C-AD33-D2485D70FCD5}" type="presParOf" srcId="{8A8ED55E-3431-4696-A21A-1A17059344CA}" destId="{EB600B69-09B4-4D6D-B8A5-6474E4597277}" srcOrd="1" destOrd="0" presId="urn:microsoft.com/office/officeart/2005/8/layout/hierarchy1"/>
    <dgm:cxn modelId="{75F9233B-3406-484D-AEB5-68CE720EAC43}" type="presParOf" srcId="{EB600B69-09B4-4D6D-B8A5-6474E4597277}" destId="{76B34569-6EC2-4B15-BA90-73043687E1BE}" srcOrd="0" destOrd="0" presId="urn:microsoft.com/office/officeart/2005/8/layout/hierarchy1"/>
    <dgm:cxn modelId="{DEF4B03D-1A23-4D0C-8D3E-1EDB1D1FE319}" type="presParOf" srcId="{76B34569-6EC2-4B15-BA90-73043687E1BE}" destId="{E76685F3-436E-45C7-BF32-1F1EFAEFB2C2}" srcOrd="0" destOrd="0" presId="urn:microsoft.com/office/officeart/2005/8/layout/hierarchy1"/>
    <dgm:cxn modelId="{CECD5AB4-C3D8-43F8-858C-3EEED27C98A5}" type="presParOf" srcId="{76B34569-6EC2-4B15-BA90-73043687E1BE}" destId="{CD743526-90B9-498A-817F-2449587983A5}" srcOrd="1" destOrd="0" presId="urn:microsoft.com/office/officeart/2005/8/layout/hierarchy1"/>
    <dgm:cxn modelId="{7320BF7A-E809-4F35-838C-20CB990B9A32}" type="presParOf" srcId="{EB600B69-09B4-4D6D-B8A5-6474E4597277}" destId="{AB8145B3-5431-4F91-A55A-DCB4DE026E7F}" srcOrd="1" destOrd="0" presId="urn:microsoft.com/office/officeart/2005/8/layout/hierarchy1"/>
    <dgm:cxn modelId="{5294C516-8223-449B-9FDC-E02E318A3A27}" type="presParOf" srcId="{8A8ED55E-3431-4696-A21A-1A17059344CA}" destId="{A6B6AA0B-901E-4EAD-9D95-1D4361332733}" srcOrd="2" destOrd="0" presId="urn:microsoft.com/office/officeart/2005/8/layout/hierarchy1"/>
    <dgm:cxn modelId="{1EEDEC6B-465E-4C8E-85C3-0550B28BFD1F}" type="presParOf" srcId="{A6B6AA0B-901E-4EAD-9D95-1D4361332733}" destId="{4C62A8C8-01E1-4FF9-9A11-216A3501CCCB}" srcOrd="0" destOrd="0" presId="urn:microsoft.com/office/officeart/2005/8/layout/hierarchy1"/>
    <dgm:cxn modelId="{CC145490-12DF-47E8-9340-B20A5D801E72}" type="presParOf" srcId="{4C62A8C8-01E1-4FF9-9A11-216A3501CCCB}" destId="{C0775A14-AAB6-4643-B660-179B5030B451}" srcOrd="0" destOrd="0" presId="urn:microsoft.com/office/officeart/2005/8/layout/hierarchy1"/>
    <dgm:cxn modelId="{05689245-6049-4969-8A8F-9ACFEC3E4444}" type="presParOf" srcId="{4C62A8C8-01E1-4FF9-9A11-216A3501CCCB}" destId="{FFF66976-E1C9-4D6E-9A54-99705E86E651}" srcOrd="1" destOrd="0" presId="urn:microsoft.com/office/officeart/2005/8/layout/hierarchy1"/>
    <dgm:cxn modelId="{58B61DF7-C1CA-4CA5-9F60-27C800B92296}" type="presParOf" srcId="{A6B6AA0B-901E-4EAD-9D95-1D4361332733}" destId="{E67FF9A3-A14F-41CD-BAE2-0F75734E46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ACDBF-3DA3-40D6-9DFF-5FC786B93C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95274-019E-44A3-806E-EBFF05F0A5CF}">
      <dgm:prSet/>
      <dgm:spPr/>
      <dgm:t>
        <a:bodyPr/>
        <a:lstStyle/>
        <a:p>
          <a:r>
            <a:rPr lang="en-US" dirty="0"/>
            <a:t>Node</a:t>
          </a:r>
        </a:p>
      </dgm:t>
    </dgm:pt>
    <dgm:pt modelId="{DB6D9525-FAB6-4AF9-8A0F-2A63944121C5}" type="parTrans" cxnId="{9852506D-F3BC-4A07-8D91-FBDBBDD6DB01}">
      <dgm:prSet/>
      <dgm:spPr/>
      <dgm:t>
        <a:bodyPr/>
        <a:lstStyle/>
        <a:p>
          <a:endParaRPr lang="en-US"/>
        </a:p>
      </dgm:t>
    </dgm:pt>
    <dgm:pt modelId="{36CB91DE-309E-44CE-91DD-B388FFB69CBB}" type="sibTrans" cxnId="{9852506D-F3BC-4A07-8D91-FBDBBDD6DB01}">
      <dgm:prSet/>
      <dgm:spPr/>
      <dgm:t>
        <a:bodyPr/>
        <a:lstStyle/>
        <a:p>
          <a:endParaRPr lang="en-US"/>
        </a:p>
      </dgm:t>
    </dgm:pt>
    <dgm:pt modelId="{6E7AEE0A-59FA-40EA-B747-05EE512C68EB}">
      <dgm:prSet/>
      <dgm:spPr/>
      <dgm:t>
        <a:bodyPr/>
        <a:lstStyle/>
        <a:p>
          <a:r>
            <a:rPr lang="en-US" dirty="0"/>
            <a:t>Mongo DB</a:t>
          </a:r>
        </a:p>
      </dgm:t>
    </dgm:pt>
    <dgm:pt modelId="{A0ECA4CF-B306-4BED-8781-9FFFF790B1D3}" type="parTrans" cxnId="{71A4C0E3-F9DB-4719-B79F-F89FA233A2DB}">
      <dgm:prSet/>
      <dgm:spPr/>
      <dgm:t>
        <a:bodyPr/>
        <a:lstStyle/>
        <a:p>
          <a:endParaRPr lang="en-US"/>
        </a:p>
      </dgm:t>
    </dgm:pt>
    <dgm:pt modelId="{E4EA41F2-2948-41A3-952C-568A32F6EE1D}" type="sibTrans" cxnId="{71A4C0E3-F9DB-4719-B79F-F89FA233A2DB}">
      <dgm:prSet/>
      <dgm:spPr/>
      <dgm:t>
        <a:bodyPr/>
        <a:lstStyle/>
        <a:p>
          <a:endParaRPr lang="en-US"/>
        </a:p>
      </dgm:t>
    </dgm:pt>
    <dgm:pt modelId="{83EE8152-E918-48F6-9397-5E4208C23708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0D0904BD-1425-483D-8AA6-9CCA414D190E}" type="parTrans" cxnId="{3E61314B-AD0E-4B1F-8C70-D531FB938F69}">
      <dgm:prSet/>
      <dgm:spPr/>
      <dgm:t>
        <a:bodyPr/>
        <a:lstStyle/>
        <a:p>
          <a:endParaRPr lang="en-US"/>
        </a:p>
      </dgm:t>
    </dgm:pt>
    <dgm:pt modelId="{0B1DE514-8A0E-4E13-9984-0875D09B77AC}" type="sibTrans" cxnId="{3E61314B-AD0E-4B1F-8C70-D531FB938F69}">
      <dgm:prSet/>
      <dgm:spPr/>
      <dgm:t>
        <a:bodyPr/>
        <a:lstStyle/>
        <a:p>
          <a:endParaRPr lang="en-US"/>
        </a:p>
      </dgm:t>
    </dgm:pt>
    <dgm:pt modelId="{8A8ED55E-3431-4696-A21A-1A17059344CA}" type="pres">
      <dgm:prSet presAssocID="{ED7ACDBF-3DA3-40D6-9DFF-5FC786B93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3CA9B0-B5C8-43D2-83B8-46374FF40240}" type="pres">
      <dgm:prSet presAssocID="{26E95274-019E-44A3-806E-EBFF05F0A5CF}" presName="hierRoot1" presStyleCnt="0"/>
      <dgm:spPr/>
    </dgm:pt>
    <dgm:pt modelId="{8B640935-D088-450B-A572-DA4A22706C5B}" type="pres">
      <dgm:prSet presAssocID="{26E95274-019E-44A3-806E-EBFF05F0A5CF}" presName="composite" presStyleCnt="0"/>
      <dgm:spPr/>
    </dgm:pt>
    <dgm:pt modelId="{2CB83F07-A16D-4A85-A490-05CA20B43B83}" type="pres">
      <dgm:prSet presAssocID="{26E95274-019E-44A3-806E-EBFF05F0A5CF}" presName="background" presStyleLbl="node0" presStyleIdx="0" presStyleCnt="3"/>
      <dgm:spPr/>
    </dgm:pt>
    <dgm:pt modelId="{BF4D795F-95F3-4ACD-B8D1-5B5DCAEA8FAD}" type="pres">
      <dgm:prSet presAssocID="{26E95274-019E-44A3-806E-EBFF05F0A5CF}" presName="text" presStyleLbl="fgAcc0" presStyleIdx="0" presStyleCnt="3">
        <dgm:presLayoutVars>
          <dgm:chPref val="3"/>
        </dgm:presLayoutVars>
      </dgm:prSet>
      <dgm:spPr/>
    </dgm:pt>
    <dgm:pt modelId="{73F42B7F-6116-453E-83CA-BDC25F503E6B}" type="pres">
      <dgm:prSet presAssocID="{26E95274-019E-44A3-806E-EBFF05F0A5CF}" presName="hierChild2" presStyleCnt="0"/>
      <dgm:spPr/>
    </dgm:pt>
    <dgm:pt modelId="{EB600B69-09B4-4D6D-B8A5-6474E4597277}" type="pres">
      <dgm:prSet presAssocID="{6E7AEE0A-59FA-40EA-B747-05EE512C68EB}" presName="hierRoot1" presStyleCnt="0"/>
      <dgm:spPr/>
    </dgm:pt>
    <dgm:pt modelId="{76B34569-6EC2-4B15-BA90-73043687E1BE}" type="pres">
      <dgm:prSet presAssocID="{6E7AEE0A-59FA-40EA-B747-05EE512C68EB}" presName="composite" presStyleCnt="0"/>
      <dgm:spPr/>
    </dgm:pt>
    <dgm:pt modelId="{E76685F3-436E-45C7-BF32-1F1EFAEFB2C2}" type="pres">
      <dgm:prSet presAssocID="{6E7AEE0A-59FA-40EA-B747-05EE512C68EB}" presName="background" presStyleLbl="node0" presStyleIdx="1" presStyleCnt="3"/>
      <dgm:spPr/>
    </dgm:pt>
    <dgm:pt modelId="{CD743526-90B9-498A-817F-2449587983A5}" type="pres">
      <dgm:prSet presAssocID="{6E7AEE0A-59FA-40EA-B747-05EE512C68EB}" presName="text" presStyleLbl="fgAcc0" presStyleIdx="1" presStyleCnt="3">
        <dgm:presLayoutVars>
          <dgm:chPref val="3"/>
        </dgm:presLayoutVars>
      </dgm:prSet>
      <dgm:spPr/>
    </dgm:pt>
    <dgm:pt modelId="{AB8145B3-5431-4F91-A55A-DCB4DE026E7F}" type="pres">
      <dgm:prSet presAssocID="{6E7AEE0A-59FA-40EA-B747-05EE512C68EB}" presName="hierChild2" presStyleCnt="0"/>
      <dgm:spPr/>
    </dgm:pt>
    <dgm:pt modelId="{A6B6AA0B-901E-4EAD-9D95-1D4361332733}" type="pres">
      <dgm:prSet presAssocID="{83EE8152-E918-48F6-9397-5E4208C23708}" presName="hierRoot1" presStyleCnt="0"/>
      <dgm:spPr/>
    </dgm:pt>
    <dgm:pt modelId="{4C62A8C8-01E1-4FF9-9A11-216A3501CCCB}" type="pres">
      <dgm:prSet presAssocID="{83EE8152-E918-48F6-9397-5E4208C23708}" presName="composite" presStyleCnt="0"/>
      <dgm:spPr/>
    </dgm:pt>
    <dgm:pt modelId="{C0775A14-AAB6-4643-B660-179B5030B451}" type="pres">
      <dgm:prSet presAssocID="{83EE8152-E918-48F6-9397-5E4208C23708}" presName="background" presStyleLbl="node0" presStyleIdx="2" presStyleCnt="3"/>
      <dgm:spPr/>
    </dgm:pt>
    <dgm:pt modelId="{FFF66976-E1C9-4D6E-9A54-99705E86E651}" type="pres">
      <dgm:prSet presAssocID="{83EE8152-E918-48F6-9397-5E4208C23708}" presName="text" presStyleLbl="fgAcc0" presStyleIdx="2" presStyleCnt="3">
        <dgm:presLayoutVars>
          <dgm:chPref val="3"/>
        </dgm:presLayoutVars>
      </dgm:prSet>
      <dgm:spPr/>
    </dgm:pt>
    <dgm:pt modelId="{E67FF9A3-A14F-41CD-BAE2-0F75734E46C1}" type="pres">
      <dgm:prSet presAssocID="{83EE8152-E918-48F6-9397-5E4208C23708}" presName="hierChild2" presStyleCnt="0"/>
      <dgm:spPr/>
    </dgm:pt>
  </dgm:ptLst>
  <dgm:cxnLst>
    <dgm:cxn modelId="{3E61314B-AD0E-4B1F-8C70-D531FB938F69}" srcId="{ED7ACDBF-3DA3-40D6-9DFF-5FC786B93CA1}" destId="{83EE8152-E918-48F6-9397-5E4208C23708}" srcOrd="2" destOrd="0" parTransId="{0D0904BD-1425-483D-8AA6-9CCA414D190E}" sibTransId="{0B1DE514-8A0E-4E13-9984-0875D09B77AC}"/>
    <dgm:cxn modelId="{9852506D-F3BC-4A07-8D91-FBDBBDD6DB01}" srcId="{ED7ACDBF-3DA3-40D6-9DFF-5FC786B93CA1}" destId="{26E95274-019E-44A3-806E-EBFF05F0A5CF}" srcOrd="0" destOrd="0" parTransId="{DB6D9525-FAB6-4AF9-8A0F-2A63944121C5}" sibTransId="{36CB91DE-309E-44CE-91DD-B388FFB69CBB}"/>
    <dgm:cxn modelId="{0277F777-EBBD-4A15-8667-BC839B927C95}" type="presOf" srcId="{26E95274-019E-44A3-806E-EBFF05F0A5CF}" destId="{BF4D795F-95F3-4ACD-B8D1-5B5DCAEA8FAD}" srcOrd="0" destOrd="0" presId="urn:microsoft.com/office/officeart/2005/8/layout/hierarchy1"/>
    <dgm:cxn modelId="{71A4C0E3-F9DB-4719-B79F-F89FA233A2DB}" srcId="{ED7ACDBF-3DA3-40D6-9DFF-5FC786B93CA1}" destId="{6E7AEE0A-59FA-40EA-B747-05EE512C68EB}" srcOrd="1" destOrd="0" parTransId="{A0ECA4CF-B306-4BED-8781-9FFFF790B1D3}" sibTransId="{E4EA41F2-2948-41A3-952C-568A32F6EE1D}"/>
    <dgm:cxn modelId="{DBAB64E4-4EAE-4DFC-B67A-D938512622BF}" type="presOf" srcId="{ED7ACDBF-3DA3-40D6-9DFF-5FC786B93CA1}" destId="{8A8ED55E-3431-4696-A21A-1A17059344CA}" srcOrd="0" destOrd="0" presId="urn:microsoft.com/office/officeart/2005/8/layout/hierarchy1"/>
    <dgm:cxn modelId="{F9E758FD-ECA4-44CD-AE70-90DB7B3CF2CB}" type="presOf" srcId="{6E7AEE0A-59FA-40EA-B747-05EE512C68EB}" destId="{CD743526-90B9-498A-817F-2449587983A5}" srcOrd="0" destOrd="0" presId="urn:microsoft.com/office/officeart/2005/8/layout/hierarchy1"/>
    <dgm:cxn modelId="{D66C20FF-C56E-4CEC-9443-2A410B56C40B}" type="presOf" srcId="{83EE8152-E918-48F6-9397-5E4208C23708}" destId="{FFF66976-E1C9-4D6E-9A54-99705E86E651}" srcOrd="0" destOrd="0" presId="urn:microsoft.com/office/officeart/2005/8/layout/hierarchy1"/>
    <dgm:cxn modelId="{6AED95ED-8424-4233-BE53-5A115DE845BE}" type="presParOf" srcId="{8A8ED55E-3431-4696-A21A-1A17059344CA}" destId="{FC3CA9B0-B5C8-43D2-83B8-46374FF40240}" srcOrd="0" destOrd="0" presId="urn:microsoft.com/office/officeart/2005/8/layout/hierarchy1"/>
    <dgm:cxn modelId="{86F997C9-2734-47B6-B427-A053BB8FECAF}" type="presParOf" srcId="{FC3CA9B0-B5C8-43D2-83B8-46374FF40240}" destId="{8B640935-D088-450B-A572-DA4A22706C5B}" srcOrd="0" destOrd="0" presId="urn:microsoft.com/office/officeart/2005/8/layout/hierarchy1"/>
    <dgm:cxn modelId="{875778D0-62CF-4CA8-A933-7682DEDC52D5}" type="presParOf" srcId="{8B640935-D088-450B-A572-DA4A22706C5B}" destId="{2CB83F07-A16D-4A85-A490-05CA20B43B83}" srcOrd="0" destOrd="0" presId="urn:microsoft.com/office/officeart/2005/8/layout/hierarchy1"/>
    <dgm:cxn modelId="{15763694-3410-4823-9E76-BC4D68FEEE22}" type="presParOf" srcId="{8B640935-D088-450B-A572-DA4A22706C5B}" destId="{BF4D795F-95F3-4ACD-B8D1-5B5DCAEA8FAD}" srcOrd="1" destOrd="0" presId="urn:microsoft.com/office/officeart/2005/8/layout/hierarchy1"/>
    <dgm:cxn modelId="{2A5A28D5-E0A6-4757-BBB2-201293A03ED6}" type="presParOf" srcId="{FC3CA9B0-B5C8-43D2-83B8-46374FF40240}" destId="{73F42B7F-6116-453E-83CA-BDC25F503E6B}" srcOrd="1" destOrd="0" presId="urn:microsoft.com/office/officeart/2005/8/layout/hierarchy1"/>
    <dgm:cxn modelId="{6842962B-BB7E-4D7C-AD33-D2485D70FCD5}" type="presParOf" srcId="{8A8ED55E-3431-4696-A21A-1A17059344CA}" destId="{EB600B69-09B4-4D6D-B8A5-6474E4597277}" srcOrd="1" destOrd="0" presId="urn:microsoft.com/office/officeart/2005/8/layout/hierarchy1"/>
    <dgm:cxn modelId="{75F9233B-3406-484D-AEB5-68CE720EAC43}" type="presParOf" srcId="{EB600B69-09B4-4D6D-B8A5-6474E4597277}" destId="{76B34569-6EC2-4B15-BA90-73043687E1BE}" srcOrd="0" destOrd="0" presId="urn:microsoft.com/office/officeart/2005/8/layout/hierarchy1"/>
    <dgm:cxn modelId="{DEF4B03D-1A23-4D0C-8D3E-1EDB1D1FE319}" type="presParOf" srcId="{76B34569-6EC2-4B15-BA90-73043687E1BE}" destId="{E76685F3-436E-45C7-BF32-1F1EFAEFB2C2}" srcOrd="0" destOrd="0" presId="urn:microsoft.com/office/officeart/2005/8/layout/hierarchy1"/>
    <dgm:cxn modelId="{CECD5AB4-C3D8-43F8-858C-3EEED27C98A5}" type="presParOf" srcId="{76B34569-6EC2-4B15-BA90-73043687E1BE}" destId="{CD743526-90B9-498A-817F-2449587983A5}" srcOrd="1" destOrd="0" presId="urn:microsoft.com/office/officeart/2005/8/layout/hierarchy1"/>
    <dgm:cxn modelId="{7320BF7A-E809-4F35-838C-20CB990B9A32}" type="presParOf" srcId="{EB600B69-09B4-4D6D-B8A5-6474E4597277}" destId="{AB8145B3-5431-4F91-A55A-DCB4DE026E7F}" srcOrd="1" destOrd="0" presId="urn:microsoft.com/office/officeart/2005/8/layout/hierarchy1"/>
    <dgm:cxn modelId="{5294C516-8223-449B-9FDC-E02E318A3A27}" type="presParOf" srcId="{8A8ED55E-3431-4696-A21A-1A17059344CA}" destId="{A6B6AA0B-901E-4EAD-9D95-1D4361332733}" srcOrd="2" destOrd="0" presId="urn:microsoft.com/office/officeart/2005/8/layout/hierarchy1"/>
    <dgm:cxn modelId="{1EEDEC6B-465E-4C8E-85C3-0550B28BFD1F}" type="presParOf" srcId="{A6B6AA0B-901E-4EAD-9D95-1D4361332733}" destId="{4C62A8C8-01E1-4FF9-9A11-216A3501CCCB}" srcOrd="0" destOrd="0" presId="urn:microsoft.com/office/officeart/2005/8/layout/hierarchy1"/>
    <dgm:cxn modelId="{CC145490-12DF-47E8-9340-B20A5D801E72}" type="presParOf" srcId="{4C62A8C8-01E1-4FF9-9A11-216A3501CCCB}" destId="{C0775A14-AAB6-4643-B660-179B5030B451}" srcOrd="0" destOrd="0" presId="urn:microsoft.com/office/officeart/2005/8/layout/hierarchy1"/>
    <dgm:cxn modelId="{05689245-6049-4969-8A8F-9ACFEC3E4444}" type="presParOf" srcId="{4C62A8C8-01E1-4FF9-9A11-216A3501CCCB}" destId="{FFF66976-E1C9-4D6E-9A54-99705E86E651}" srcOrd="1" destOrd="0" presId="urn:microsoft.com/office/officeart/2005/8/layout/hierarchy1"/>
    <dgm:cxn modelId="{58B61DF7-C1CA-4CA5-9F60-27C800B92296}" type="presParOf" srcId="{A6B6AA0B-901E-4EAD-9D95-1D4361332733}" destId="{E67FF9A3-A14F-41CD-BAE2-0F75734E46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9127-D3A9-4197-B24E-34D323E77050}">
      <dsp:nvSpPr>
        <dsp:cNvPr id="0" name=""/>
        <dsp:cNvSpPr/>
      </dsp:nvSpPr>
      <dsp:spPr>
        <a:xfrm>
          <a:off x="348206" y="751070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EDA0-7997-42E8-A54A-1A484265988C}">
      <dsp:nvSpPr>
        <dsp:cNvPr id="0" name=""/>
        <dsp:cNvSpPr/>
      </dsp:nvSpPr>
      <dsp:spPr>
        <a:xfrm>
          <a:off x="577408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35110-2AC2-45EC-90EE-239721F3E9BA}">
      <dsp:nvSpPr>
        <dsp:cNvPr id="0" name=""/>
        <dsp:cNvSpPr/>
      </dsp:nvSpPr>
      <dsp:spPr>
        <a:xfrm>
          <a:off x="4405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is Docker</a:t>
          </a:r>
        </a:p>
      </dsp:txBody>
      <dsp:txXfrm>
        <a:off x="4405" y="2161539"/>
        <a:ext cx="1763085" cy="705234"/>
      </dsp:txXfrm>
    </dsp:sp>
    <dsp:sp modelId="{A1EDAC36-0C29-4D1B-9D44-6B05F38FB7D7}">
      <dsp:nvSpPr>
        <dsp:cNvPr id="0" name=""/>
        <dsp:cNvSpPr/>
      </dsp:nvSpPr>
      <dsp:spPr>
        <a:xfrm>
          <a:off x="2419832" y="751070"/>
          <a:ext cx="1075482" cy="1075482"/>
        </a:xfrm>
        <a:prstGeom prst="ellipse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AD250-29FE-4254-AFF7-900A711AE9A4}">
      <dsp:nvSpPr>
        <dsp:cNvPr id="0" name=""/>
        <dsp:cNvSpPr/>
      </dsp:nvSpPr>
      <dsp:spPr>
        <a:xfrm>
          <a:off x="2649033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9727A-E6C7-4CFF-A2DC-37872638EB1E}">
      <dsp:nvSpPr>
        <dsp:cNvPr id="0" name=""/>
        <dsp:cNvSpPr/>
      </dsp:nvSpPr>
      <dsp:spPr>
        <a:xfrm>
          <a:off x="2076031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Virtual Machines v/s Containers</a:t>
          </a:r>
        </a:p>
      </dsp:txBody>
      <dsp:txXfrm>
        <a:off x="2076031" y="2161539"/>
        <a:ext cx="1763085" cy="705234"/>
      </dsp:txXfrm>
    </dsp:sp>
    <dsp:sp modelId="{C00190F2-024F-4206-9802-E894C447330B}">
      <dsp:nvSpPr>
        <dsp:cNvPr id="0" name=""/>
        <dsp:cNvSpPr/>
      </dsp:nvSpPr>
      <dsp:spPr>
        <a:xfrm>
          <a:off x="4491458" y="751070"/>
          <a:ext cx="1075482" cy="1075482"/>
        </a:xfrm>
        <a:prstGeom prst="ellipse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FA209-FBCD-4C16-866F-B536720B4D64}">
      <dsp:nvSpPr>
        <dsp:cNvPr id="0" name=""/>
        <dsp:cNvSpPr/>
      </dsp:nvSpPr>
      <dsp:spPr>
        <a:xfrm>
          <a:off x="4720659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ECC14-2332-49E7-8063-A4A89C2A4586}">
      <dsp:nvSpPr>
        <dsp:cNvPr id="0" name=""/>
        <dsp:cNvSpPr/>
      </dsp:nvSpPr>
      <dsp:spPr>
        <a:xfrm>
          <a:off x="4147657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Architecture of Docker</a:t>
          </a:r>
        </a:p>
      </dsp:txBody>
      <dsp:txXfrm>
        <a:off x="4147657" y="2161539"/>
        <a:ext cx="1763085" cy="705234"/>
      </dsp:txXfrm>
    </dsp:sp>
    <dsp:sp modelId="{9497FACE-05FE-4BB4-99FC-23F6FCE91C93}">
      <dsp:nvSpPr>
        <dsp:cNvPr id="0" name=""/>
        <dsp:cNvSpPr/>
      </dsp:nvSpPr>
      <dsp:spPr>
        <a:xfrm>
          <a:off x="6563084" y="751070"/>
          <a:ext cx="1075482" cy="1075482"/>
        </a:xfrm>
        <a:prstGeom prst="ellipse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A5969-6FB4-4EA3-8A34-083F497BAECB}">
      <dsp:nvSpPr>
        <dsp:cNvPr id="0" name=""/>
        <dsp:cNvSpPr/>
      </dsp:nvSpPr>
      <dsp:spPr>
        <a:xfrm>
          <a:off x="6792285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157A-5818-4AF9-BD7C-C5B902CB8D0E}">
      <dsp:nvSpPr>
        <dsp:cNvPr id="0" name=""/>
        <dsp:cNvSpPr/>
      </dsp:nvSpPr>
      <dsp:spPr>
        <a:xfrm>
          <a:off x="6219283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Installing Docker</a:t>
          </a:r>
        </a:p>
      </dsp:txBody>
      <dsp:txXfrm>
        <a:off x="6219283" y="2161539"/>
        <a:ext cx="1763085" cy="705234"/>
      </dsp:txXfrm>
    </dsp:sp>
    <dsp:sp modelId="{B67B1497-0BE5-4232-AE7B-CD1E738C1E01}">
      <dsp:nvSpPr>
        <dsp:cNvPr id="0" name=""/>
        <dsp:cNvSpPr/>
      </dsp:nvSpPr>
      <dsp:spPr>
        <a:xfrm>
          <a:off x="8634710" y="751070"/>
          <a:ext cx="1075482" cy="1075482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9C601-A8E3-4E27-8EB7-31E4CCC7784D}">
      <dsp:nvSpPr>
        <dsp:cNvPr id="0" name=""/>
        <dsp:cNvSpPr/>
      </dsp:nvSpPr>
      <dsp:spPr>
        <a:xfrm>
          <a:off x="8863911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E67C-72FA-45CA-9C55-249F15B097C3}">
      <dsp:nvSpPr>
        <dsp:cNvPr id="0" name=""/>
        <dsp:cNvSpPr/>
      </dsp:nvSpPr>
      <dsp:spPr>
        <a:xfrm>
          <a:off x="8290908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Development Workflow</a:t>
          </a:r>
        </a:p>
      </dsp:txBody>
      <dsp:txXfrm>
        <a:off x="8290908" y="2161539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83F07-A16D-4A85-A490-05CA20B43B83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795F-95F3-4ACD-B8D1-5B5DCAEA8FAD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One or more files missing.</a:t>
          </a:r>
        </a:p>
      </dsp:txBody>
      <dsp:txXfrm>
        <a:off x="366939" y="1112657"/>
        <a:ext cx="2723696" cy="1691139"/>
      </dsp:txXfrm>
    </dsp:sp>
    <dsp:sp modelId="{E76685F3-436E-45C7-BF32-1F1EFAEFB2C2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3526-90B9-498A-817F-2449587983A5}">
      <dsp:nvSpPr>
        <dsp:cNvPr id="0" name=""/>
        <dsp:cNvSpPr/>
      </dsp:nvSpPr>
      <dsp:spPr>
        <a:xfrm>
          <a:off x="3771900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Software version mismatch.</a:t>
          </a:r>
        </a:p>
      </dsp:txBody>
      <dsp:txXfrm>
        <a:off x="3824514" y="1112657"/>
        <a:ext cx="2723696" cy="1691139"/>
      </dsp:txXfrm>
    </dsp:sp>
    <dsp:sp modelId="{C0775A14-AAB6-4643-B660-179B5030B451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6976-E1C9-4D6E-9A54-99705E86E651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Different Configuration setting.</a:t>
          </a:r>
        </a:p>
      </dsp:txBody>
      <dsp:txXfrm>
        <a:off x="7282089" y="1112657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83F07-A16D-4A85-A490-05CA20B43B83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795F-95F3-4ACD-B8D1-5B5DCAEA8FAD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Node</a:t>
          </a:r>
        </a:p>
      </dsp:txBody>
      <dsp:txXfrm>
        <a:off x="366939" y="1112657"/>
        <a:ext cx="2723696" cy="1691139"/>
      </dsp:txXfrm>
    </dsp:sp>
    <dsp:sp modelId="{E76685F3-436E-45C7-BF32-1F1EFAEFB2C2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3526-90B9-498A-817F-2449587983A5}">
      <dsp:nvSpPr>
        <dsp:cNvPr id="0" name=""/>
        <dsp:cNvSpPr/>
      </dsp:nvSpPr>
      <dsp:spPr>
        <a:xfrm>
          <a:off x="3771900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Mongo DB</a:t>
          </a:r>
        </a:p>
      </dsp:txBody>
      <dsp:txXfrm>
        <a:off x="3824514" y="1112657"/>
        <a:ext cx="2723696" cy="1691139"/>
      </dsp:txXfrm>
    </dsp:sp>
    <dsp:sp modelId="{C0775A14-AAB6-4643-B660-179B5030B451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6976-E1C9-4D6E-9A54-99705E86E651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Application</a:t>
          </a:r>
        </a:p>
      </dsp:txBody>
      <dsp:txXfrm>
        <a:off x="7282089" y="111265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2C0507-E8E1-461D-855E-5525AB2C4F1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C96CA8-AE53-41D3-A151-DE5F64A6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E407-0840-CC6F-CDA7-E1D0BC703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FD80A-276F-C806-B57B-03EB0D03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2269156"/>
            <a:ext cx="1197872" cy="11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33D7D-44F1-4E74-B3E1-D865D4C3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5" y="603023"/>
            <a:ext cx="10052120" cy="5310823"/>
          </a:xfrm>
        </p:spPr>
      </p:pic>
    </p:spTree>
    <p:extLst>
      <p:ext uri="{BB962C8B-B14F-4D97-AF65-F5344CB8AC3E}">
        <p14:creationId xmlns:p14="http://schemas.microsoft.com/office/powerpoint/2010/main" val="53569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E95B-B528-F014-92B0-41B05396B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0" y="845575"/>
            <a:ext cx="9949046" cy="5166850"/>
          </a:xfrm>
        </p:spPr>
      </p:pic>
    </p:spTree>
    <p:extLst>
      <p:ext uri="{BB962C8B-B14F-4D97-AF65-F5344CB8AC3E}">
        <p14:creationId xmlns:p14="http://schemas.microsoft.com/office/powerpoint/2010/main" val="245992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3046-3EED-2D24-7FDA-D947EEDC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5374B-F151-2585-19C3-8818A6C6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32" y="2286001"/>
            <a:ext cx="6620955" cy="3294062"/>
          </a:xfrm>
        </p:spPr>
      </p:pic>
    </p:spTree>
    <p:extLst>
      <p:ext uri="{BB962C8B-B14F-4D97-AF65-F5344CB8AC3E}">
        <p14:creationId xmlns:p14="http://schemas.microsoft.com/office/powerpoint/2010/main" val="359695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A6E9-0E16-8C98-30AF-65C7A037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88" y="616712"/>
            <a:ext cx="4802632" cy="754888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 of 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EF457-4B10-D387-34E2-BFF2143D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2054987"/>
            <a:ext cx="8489315" cy="4083875"/>
          </a:xfrm>
        </p:spPr>
      </p:pic>
    </p:spTree>
    <p:extLst>
      <p:ext uri="{BB962C8B-B14F-4D97-AF65-F5344CB8AC3E}">
        <p14:creationId xmlns:p14="http://schemas.microsoft.com/office/powerpoint/2010/main" val="389074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DA2A-EA77-DDCD-F544-E57B1E58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6591"/>
            <a:ext cx="6414317" cy="1050367"/>
          </a:xfrm>
        </p:spPr>
        <p:txBody>
          <a:bodyPr/>
          <a:lstStyle/>
          <a:p>
            <a:r>
              <a:rPr lang="en-US" dirty="0"/>
              <a:t>Development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D0EF7-F3CE-5B50-412E-C3EF0BDB6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22117"/>
            <a:ext cx="9279609" cy="4051300"/>
          </a:xfrm>
        </p:spPr>
      </p:pic>
    </p:spTree>
    <p:extLst>
      <p:ext uri="{BB962C8B-B14F-4D97-AF65-F5344CB8AC3E}">
        <p14:creationId xmlns:p14="http://schemas.microsoft.com/office/powerpoint/2010/main" val="333856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B258B-ACFC-5546-9584-E197E38F4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287" y="698500"/>
            <a:ext cx="10922000" cy="5461000"/>
          </a:xfrm>
        </p:spPr>
      </p:pic>
    </p:spTree>
    <p:extLst>
      <p:ext uri="{BB962C8B-B14F-4D97-AF65-F5344CB8AC3E}">
        <p14:creationId xmlns:p14="http://schemas.microsoft.com/office/powerpoint/2010/main" val="15155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25284-CE92-D469-E1E7-6CECDCB5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12" y="490217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Docker in Action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FE452-F745-90CB-36E2-627C83154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7" b="3090"/>
          <a:stretch/>
        </p:blipFill>
        <p:spPr>
          <a:xfrm>
            <a:off x="946912" y="2349731"/>
            <a:ext cx="5520117" cy="4238321"/>
          </a:xfrm>
          <a:prstGeom prst="rect">
            <a:avLst/>
          </a:prstGeom>
        </p:spPr>
      </p:pic>
      <p:sp>
        <p:nvSpPr>
          <p:cNvPr id="43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39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ECB84-D9D0-726C-BA2A-681774F2B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940" y="1399857"/>
            <a:ext cx="9914627" cy="3680143"/>
          </a:xfrm>
        </p:spPr>
      </p:pic>
    </p:spTree>
    <p:extLst>
      <p:ext uri="{BB962C8B-B14F-4D97-AF65-F5344CB8AC3E}">
        <p14:creationId xmlns:p14="http://schemas.microsoft.com/office/powerpoint/2010/main" val="14987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50CB-021A-8E7B-B346-843DB40B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 This Section</a:t>
            </a:r>
            <a:endParaRPr lang="en-US" dirty="0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2130314C-8015-202C-4D20-9A8FBA057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2497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1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7214F-E7E0-9866-3348-26ABB9D7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What is Docker?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CA70-6FF8-4D38-7F68-5FE368E3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It’s a platform for building and running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837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88499-1EF8-4908-8267-14865E1FF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007" y="558800"/>
            <a:ext cx="9967986" cy="5532120"/>
          </a:xfrm>
        </p:spPr>
      </p:pic>
    </p:spTree>
    <p:extLst>
      <p:ext uri="{BB962C8B-B14F-4D97-AF65-F5344CB8AC3E}">
        <p14:creationId xmlns:p14="http://schemas.microsoft.com/office/powerpoint/2010/main" val="34094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826-541D-18A3-30A7-05EF0BC6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Reasons:</a:t>
            </a:r>
            <a:endParaRPr lang="en-US" dirty="0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0386EBD-CEDD-FE35-4E3C-B00832A3B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29779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09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826-541D-18A3-30A7-05EF0BC6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Package: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0386EBD-CEDD-FE35-4E3C-B00832A3B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6454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67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826-541D-18A3-30A7-05EF0BC6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Containers: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09EE0-35A7-1E2D-1A31-0C32285A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42" y="2696286"/>
            <a:ext cx="8821738" cy="32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7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85-9530-4620-C9F7-8090324D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v/s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189C0-6E63-871C-B97B-50AFDA5F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682513"/>
            <a:ext cx="10058400" cy="2928074"/>
          </a:xfrm>
        </p:spPr>
      </p:pic>
    </p:spTree>
    <p:extLst>
      <p:ext uri="{BB962C8B-B14F-4D97-AF65-F5344CB8AC3E}">
        <p14:creationId xmlns:p14="http://schemas.microsoft.com/office/powerpoint/2010/main" val="26648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8B4-F026-31FB-AAE5-06F00DE4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777992" cy="1181608"/>
          </a:xfrm>
        </p:spPr>
        <p:txBody>
          <a:bodyPr>
            <a:normAutofit/>
          </a:bodyPr>
          <a:lstStyle/>
          <a:p>
            <a:r>
              <a:rPr lang="en-US" dirty="0"/>
              <a:t>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8BE5C-66C1-B0C7-B227-166B936F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51" y="2088388"/>
            <a:ext cx="5097368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C29F3-E2E0-DB89-5E7C-E8253339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95838"/>
            <a:ext cx="5738703" cy="3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851</TotalTime>
  <Words>74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Docker</vt:lpstr>
      <vt:lpstr>In This Section</vt:lpstr>
      <vt:lpstr>What is Docker?</vt:lpstr>
      <vt:lpstr>PowerPoint Presentation</vt:lpstr>
      <vt:lpstr>Reasons:</vt:lpstr>
      <vt:lpstr>Package:</vt:lpstr>
      <vt:lpstr>Containers:</vt:lpstr>
      <vt:lpstr>Containers v/s Virtual machine</vt:lpstr>
      <vt:lpstr>Virtual Machine</vt:lpstr>
      <vt:lpstr>PowerPoint Presentation</vt:lpstr>
      <vt:lpstr>PowerPoint Presentation</vt:lpstr>
      <vt:lpstr>Architecture</vt:lpstr>
      <vt:lpstr>Kernel of OS</vt:lpstr>
      <vt:lpstr>Development Workflow</vt:lpstr>
      <vt:lpstr>PowerPoint Presentation</vt:lpstr>
      <vt:lpstr>Docker in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MS, Niroop</dc:creator>
  <cp:lastModifiedBy>MS, Niroop</cp:lastModifiedBy>
  <cp:revision>3</cp:revision>
  <dcterms:created xsi:type="dcterms:W3CDTF">2023-02-28T07:13:54Z</dcterms:created>
  <dcterms:modified xsi:type="dcterms:W3CDTF">2023-09-26T14:07:04Z</dcterms:modified>
</cp:coreProperties>
</file>