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8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0F6BA3-2208-4157-B7EE-BAB98332B87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F42557-DB9D-43DD-B315-6B93BE2F8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6FBD-47C9-C616-BB04-A40BE1C02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98799"/>
            <a:ext cx="6500368" cy="604237"/>
          </a:xfrm>
        </p:spPr>
        <p:txBody>
          <a:bodyPr>
            <a:normAutofit fontScale="90000"/>
          </a:bodyPr>
          <a:lstStyle/>
          <a:p>
            <a:r>
              <a:rPr lang="en-US" dirty="0"/>
              <a:t>Jenkins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F69C6-7D2A-A0AE-4C8E-A4A9C310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64" y="2756863"/>
            <a:ext cx="1131888" cy="10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86F179A5-10E4-BEBE-5FC4-8B47F47D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7" y="25527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Before Continuous Integration</a:t>
            </a:r>
          </a:p>
        </p:txBody>
      </p:sp>
      <p:sp>
        <p:nvSpPr>
          <p:cNvPr id="4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7E6F6-E09D-0E5D-0B3B-67800129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61" y="755374"/>
            <a:ext cx="6416269" cy="49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0607A-A351-838E-C2BE-52D7AF80C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" b="1621"/>
          <a:stretch/>
        </p:blipFill>
        <p:spPr>
          <a:xfrm>
            <a:off x="2251479" y="2135455"/>
            <a:ext cx="8946872" cy="3674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C6A74-5665-7CF1-858A-8FFCD084A89E}"/>
              </a:ext>
            </a:extLst>
          </p:cNvPr>
          <p:cNvSpPr txBox="1"/>
          <p:nvPr/>
        </p:nvSpPr>
        <p:spPr>
          <a:xfrm>
            <a:off x="2251479" y="1005092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7079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875D-4AFE-10F5-5BDC-F744D61B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8640" y="875237"/>
            <a:ext cx="5203595" cy="46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32731-5CE5-C561-8CD8-E6BF8098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9013" y="2134118"/>
            <a:ext cx="8946872" cy="391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FEB1F-5CF9-042B-E226-E3A4E34F0C5A}"/>
              </a:ext>
            </a:extLst>
          </p:cNvPr>
          <p:cNvSpPr txBox="1"/>
          <p:nvPr/>
        </p:nvSpPr>
        <p:spPr>
          <a:xfrm>
            <a:off x="2259013" y="999895"/>
            <a:ext cx="616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After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041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599-AB24-92A7-70C7-ED77C864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871" y="269241"/>
            <a:ext cx="6430329" cy="1010920"/>
          </a:xfrm>
        </p:spPr>
        <p:txBody>
          <a:bodyPr/>
          <a:lstStyle/>
          <a:p>
            <a:r>
              <a:rPr lang="en-US" dirty="0"/>
              <a:t>Continuous Integration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4A7F5-6F1F-C593-148A-FC14959B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11" y="1402080"/>
            <a:ext cx="9389875" cy="50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6EFB4-0837-69EA-3664-154FC750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1091" y="486008"/>
            <a:ext cx="9334901" cy="56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469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Jenkins </vt:lpstr>
      <vt:lpstr>Before Continuous Integration</vt:lpstr>
      <vt:lpstr>PowerPoint Presentation</vt:lpstr>
      <vt:lpstr>PowerPoint Presentation</vt:lpstr>
      <vt:lpstr>PowerPoint Presentation</vt:lpstr>
      <vt:lpstr>Continuous Integration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</dc:title>
  <dc:creator>MS, Niroop</dc:creator>
  <cp:lastModifiedBy>MS, Niroop</cp:lastModifiedBy>
  <cp:revision>3</cp:revision>
  <dcterms:created xsi:type="dcterms:W3CDTF">2023-03-01T13:30:01Z</dcterms:created>
  <dcterms:modified xsi:type="dcterms:W3CDTF">2023-05-19T12:47:54Z</dcterms:modified>
</cp:coreProperties>
</file>