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78" r:id="rId6"/>
    <p:sldId id="258" r:id="rId7"/>
    <p:sldId id="259" r:id="rId8"/>
    <p:sldId id="274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5" r:id="rId20"/>
    <p:sldId id="272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, Niroop" userId="dc9a4838-32d4-4e1d-8348-ebad48379e2e" providerId="ADAL" clId="{EB995D95-C545-42DA-8BCD-49CE5CD59F95}"/>
    <pc:docChg chg="addSld delSld modSld sldOrd">
      <pc:chgData name="MS, Niroop" userId="dc9a4838-32d4-4e1d-8348-ebad48379e2e" providerId="ADAL" clId="{EB995D95-C545-42DA-8BCD-49CE5CD59F95}" dt="2023-05-19T05:08:47.637" v="5" actId="47"/>
      <pc:docMkLst>
        <pc:docMk/>
      </pc:docMkLst>
      <pc:sldChg chg="ord">
        <pc:chgData name="MS, Niroop" userId="dc9a4838-32d4-4e1d-8348-ebad48379e2e" providerId="ADAL" clId="{EB995D95-C545-42DA-8BCD-49CE5CD59F95}" dt="2023-05-17T12:55:36.095" v="1"/>
        <pc:sldMkLst>
          <pc:docMk/>
          <pc:sldMk cId="268730922" sldId="265"/>
        </pc:sldMkLst>
      </pc:sldChg>
      <pc:sldChg chg="modSp mod">
        <pc:chgData name="MS, Niroop" userId="dc9a4838-32d4-4e1d-8348-ebad48379e2e" providerId="ADAL" clId="{EB995D95-C545-42DA-8BCD-49CE5CD59F95}" dt="2023-05-17T14:33:44.010" v="3" actId="1036"/>
        <pc:sldMkLst>
          <pc:docMk/>
          <pc:sldMk cId="3417925262" sldId="267"/>
        </pc:sldMkLst>
        <pc:picChg chg="mod">
          <ac:chgData name="MS, Niroop" userId="dc9a4838-32d4-4e1d-8348-ebad48379e2e" providerId="ADAL" clId="{EB995D95-C545-42DA-8BCD-49CE5CD59F95}" dt="2023-05-17T14:33:44.010" v="3" actId="1036"/>
          <ac:picMkLst>
            <pc:docMk/>
            <pc:sldMk cId="3417925262" sldId="267"/>
            <ac:picMk id="4" creationId="{61708BED-1FDA-D93C-AFC5-221992D5DDBE}"/>
          </ac:picMkLst>
        </pc:picChg>
      </pc:sldChg>
      <pc:sldChg chg="add del">
        <pc:chgData name="MS, Niroop" userId="dc9a4838-32d4-4e1d-8348-ebad48379e2e" providerId="ADAL" clId="{EB995D95-C545-42DA-8BCD-49CE5CD59F95}" dt="2023-05-19T05:08:47.637" v="5" actId="47"/>
        <pc:sldMkLst>
          <pc:docMk/>
          <pc:sldMk cId="3639893687" sldId="279"/>
        </pc:sldMkLst>
      </pc:sldChg>
    </pc:docChg>
  </pc:docChgLst>
  <pc:docChgLst>
    <pc:chgData name="MS, Niroop" userId="dc9a4838-32d4-4e1d-8348-ebad48379e2e" providerId="ADAL" clId="{54786D12-2445-4E91-9AF3-63679B9814F5}"/>
    <pc:docChg chg="delSld modSld sldOrd">
      <pc:chgData name="MS, Niroop" userId="dc9a4838-32d4-4e1d-8348-ebad48379e2e" providerId="ADAL" clId="{54786D12-2445-4E91-9AF3-63679B9814F5}" dt="2023-09-27T13:11:59.871" v="6"/>
      <pc:docMkLst>
        <pc:docMk/>
      </pc:docMkLst>
      <pc:sldChg chg="ord">
        <pc:chgData name="MS, Niroop" userId="dc9a4838-32d4-4e1d-8348-ebad48379e2e" providerId="ADAL" clId="{54786D12-2445-4E91-9AF3-63679B9814F5}" dt="2023-09-27T13:11:59.871" v="6"/>
        <pc:sldMkLst>
          <pc:docMk/>
          <pc:sldMk cId="1023067543" sldId="272"/>
        </pc:sldMkLst>
      </pc:sldChg>
      <pc:sldChg chg="del">
        <pc:chgData name="MS, Niroop" userId="dc9a4838-32d4-4e1d-8348-ebad48379e2e" providerId="ADAL" clId="{54786D12-2445-4E91-9AF3-63679B9814F5}" dt="2023-09-27T13:10:03.020" v="0" actId="47"/>
        <pc:sldMkLst>
          <pc:docMk/>
          <pc:sldMk cId="2296746992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9DB70-999F-45F7-BE69-BAA4216698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B84F5A-8547-4C3E-8710-C281086BD8DD}">
      <dgm:prSet/>
      <dgm:spPr/>
      <dgm:t>
        <a:bodyPr/>
        <a:lstStyle/>
        <a:p>
          <a:r>
            <a:rPr lang="en-US"/>
            <a:t>Producer</a:t>
          </a:r>
        </a:p>
      </dgm:t>
    </dgm:pt>
    <dgm:pt modelId="{0E0AF363-2EC0-4573-B1C7-75C80F32C685}" type="parTrans" cxnId="{A671D5BA-28FA-406D-8970-A47D39026C36}">
      <dgm:prSet/>
      <dgm:spPr/>
      <dgm:t>
        <a:bodyPr/>
        <a:lstStyle/>
        <a:p>
          <a:endParaRPr lang="en-US"/>
        </a:p>
      </dgm:t>
    </dgm:pt>
    <dgm:pt modelId="{96701453-A059-488F-8183-6E338B677055}" type="sibTrans" cxnId="{A671D5BA-28FA-406D-8970-A47D39026C36}">
      <dgm:prSet/>
      <dgm:spPr/>
      <dgm:t>
        <a:bodyPr/>
        <a:lstStyle/>
        <a:p>
          <a:endParaRPr lang="en-US"/>
        </a:p>
      </dgm:t>
    </dgm:pt>
    <dgm:pt modelId="{1DD2FAD2-973C-413D-8F62-F5716F14BA5A}">
      <dgm:prSet/>
      <dgm:spPr/>
      <dgm:t>
        <a:bodyPr/>
        <a:lstStyle/>
        <a:p>
          <a:r>
            <a:rPr lang="en-US" dirty="0"/>
            <a:t>Consumer</a:t>
          </a:r>
        </a:p>
      </dgm:t>
    </dgm:pt>
    <dgm:pt modelId="{D299A9C6-B5E7-46B7-B2FA-632009200A82}" type="parTrans" cxnId="{84E5F77E-06BC-4027-AA5A-97FF874504B4}">
      <dgm:prSet/>
      <dgm:spPr/>
      <dgm:t>
        <a:bodyPr/>
        <a:lstStyle/>
        <a:p>
          <a:endParaRPr lang="en-US"/>
        </a:p>
      </dgm:t>
    </dgm:pt>
    <dgm:pt modelId="{583D5DBC-73E7-466D-8E7B-8722A7AEF1BF}" type="sibTrans" cxnId="{84E5F77E-06BC-4027-AA5A-97FF874504B4}">
      <dgm:prSet/>
      <dgm:spPr/>
      <dgm:t>
        <a:bodyPr/>
        <a:lstStyle/>
        <a:p>
          <a:endParaRPr lang="en-US"/>
        </a:p>
      </dgm:t>
    </dgm:pt>
    <dgm:pt modelId="{DC70461D-E9CC-406A-AE18-ACE0979512C7}">
      <dgm:prSet/>
      <dgm:spPr/>
      <dgm:t>
        <a:bodyPr/>
        <a:lstStyle/>
        <a:p>
          <a:r>
            <a:rPr lang="en-US" dirty="0"/>
            <a:t>Broker</a:t>
          </a:r>
        </a:p>
      </dgm:t>
    </dgm:pt>
    <dgm:pt modelId="{9B9BB7E4-457A-4D26-9477-B9066F90A951}" type="parTrans" cxnId="{4EA49D8C-D0B0-4175-B9D6-0D128BAED4CC}">
      <dgm:prSet/>
      <dgm:spPr/>
      <dgm:t>
        <a:bodyPr/>
        <a:lstStyle/>
        <a:p>
          <a:endParaRPr lang="en-US"/>
        </a:p>
      </dgm:t>
    </dgm:pt>
    <dgm:pt modelId="{2B94C1AD-60F9-46F5-943E-99064FA38B7C}" type="sibTrans" cxnId="{4EA49D8C-D0B0-4175-B9D6-0D128BAED4CC}">
      <dgm:prSet/>
      <dgm:spPr/>
      <dgm:t>
        <a:bodyPr/>
        <a:lstStyle/>
        <a:p>
          <a:endParaRPr lang="en-US"/>
        </a:p>
      </dgm:t>
    </dgm:pt>
    <dgm:pt modelId="{A0206334-25EB-447B-AB69-49D0F0D53EFE}">
      <dgm:prSet/>
      <dgm:spPr/>
      <dgm:t>
        <a:bodyPr/>
        <a:lstStyle/>
        <a:p>
          <a:r>
            <a:rPr lang="en-US"/>
            <a:t>Cluster</a:t>
          </a:r>
        </a:p>
      </dgm:t>
    </dgm:pt>
    <dgm:pt modelId="{89F49D16-4194-433D-94D3-2023913180B1}" type="parTrans" cxnId="{3B3A02B5-64A0-4820-933F-940A15F38209}">
      <dgm:prSet/>
      <dgm:spPr/>
      <dgm:t>
        <a:bodyPr/>
        <a:lstStyle/>
        <a:p>
          <a:endParaRPr lang="en-US"/>
        </a:p>
      </dgm:t>
    </dgm:pt>
    <dgm:pt modelId="{FDC391CC-1FCC-4DEB-8B88-D7257C49A8FF}" type="sibTrans" cxnId="{3B3A02B5-64A0-4820-933F-940A15F38209}">
      <dgm:prSet/>
      <dgm:spPr/>
      <dgm:t>
        <a:bodyPr/>
        <a:lstStyle/>
        <a:p>
          <a:endParaRPr lang="en-US"/>
        </a:p>
      </dgm:t>
    </dgm:pt>
    <dgm:pt modelId="{6B8D221F-17C1-478B-8903-D916C6866633}">
      <dgm:prSet/>
      <dgm:spPr/>
      <dgm:t>
        <a:bodyPr/>
        <a:lstStyle/>
        <a:p>
          <a:r>
            <a:rPr lang="en-US"/>
            <a:t>Topic</a:t>
          </a:r>
        </a:p>
      </dgm:t>
    </dgm:pt>
    <dgm:pt modelId="{74EB88F9-9F3A-4594-8B84-E5614F5D9829}" type="parTrans" cxnId="{180BBB12-32D7-48AC-8E82-0480194BCE75}">
      <dgm:prSet/>
      <dgm:spPr/>
      <dgm:t>
        <a:bodyPr/>
        <a:lstStyle/>
        <a:p>
          <a:endParaRPr lang="en-US"/>
        </a:p>
      </dgm:t>
    </dgm:pt>
    <dgm:pt modelId="{2C70E47E-FD26-4F58-BA54-C38C5036493E}" type="sibTrans" cxnId="{180BBB12-32D7-48AC-8E82-0480194BCE75}">
      <dgm:prSet/>
      <dgm:spPr/>
      <dgm:t>
        <a:bodyPr/>
        <a:lstStyle/>
        <a:p>
          <a:endParaRPr lang="en-US"/>
        </a:p>
      </dgm:t>
    </dgm:pt>
    <dgm:pt modelId="{3CE7EE34-3576-4BFC-BCDD-528A6C98E101}">
      <dgm:prSet/>
      <dgm:spPr/>
      <dgm:t>
        <a:bodyPr/>
        <a:lstStyle/>
        <a:p>
          <a:r>
            <a:rPr lang="en-US"/>
            <a:t>Partitions</a:t>
          </a:r>
        </a:p>
      </dgm:t>
    </dgm:pt>
    <dgm:pt modelId="{442847A7-8842-48B1-853A-0D0CFC18D146}" type="parTrans" cxnId="{176B774E-0C9E-4128-8B06-D96A254144EA}">
      <dgm:prSet/>
      <dgm:spPr/>
      <dgm:t>
        <a:bodyPr/>
        <a:lstStyle/>
        <a:p>
          <a:endParaRPr lang="en-US"/>
        </a:p>
      </dgm:t>
    </dgm:pt>
    <dgm:pt modelId="{11A3A9A9-1463-494F-8EC5-0951B1DD1EB5}" type="sibTrans" cxnId="{176B774E-0C9E-4128-8B06-D96A254144EA}">
      <dgm:prSet/>
      <dgm:spPr/>
      <dgm:t>
        <a:bodyPr/>
        <a:lstStyle/>
        <a:p>
          <a:endParaRPr lang="en-US"/>
        </a:p>
      </dgm:t>
    </dgm:pt>
    <dgm:pt modelId="{559FBC02-C437-4A6E-BB47-3E971E4399A2}">
      <dgm:prSet/>
      <dgm:spPr/>
      <dgm:t>
        <a:bodyPr/>
        <a:lstStyle/>
        <a:p>
          <a:r>
            <a:rPr lang="en-US"/>
            <a:t>Offset</a:t>
          </a:r>
        </a:p>
      </dgm:t>
    </dgm:pt>
    <dgm:pt modelId="{ED1C1BB8-9918-424E-A504-736E6F265021}" type="parTrans" cxnId="{8ED68659-E4BF-494F-895E-050AB761DA41}">
      <dgm:prSet/>
      <dgm:spPr/>
      <dgm:t>
        <a:bodyPr/>
        <a:lstStyle/>
        <a:p>
          <a:endParaRPr lang="en-US"/>
        </a:p>
      </dgm:t>
    </dgm:pt>
    <dgm:pt modelId="{74CBF9C7-E133-4AC1-BD3B-C4525A321D9F}" type="sibTrans" cxnId="{8ED68659-E4BF-494F-895E-050AB761DA41}">
      <dgm:prSet/>
      <dgm:spPr/>
      <dgm:t>
        <a:bodyPr/>
        <a:lstStyle/>
        <a:p>
          <a:endParaRPr lang="en-US"/>
        </a:p>
      </dgm:t>
    </dgm:pt>
    <dgm:pt modelId="{4DE681BF-6577-4D8B-8F2D-518936D4C41E}">
      <dgm:prSet/>
      <dgm:spPr/>
      <dgm:t>
        <a:bodyPr/>
        <a:lstStyle/>
        <a:p>
          <a:r>
            <a:rPr lang="en-US"/>
            <a:t>Consumer groups</a:t>
          </a:r>
        </a:p>
      </dgm:t>
    </dgm:pt>
    <dgm:pt modelId="{F5041CEB-97CC-4C19-A0BE-8663207C9CDA}" type="parTrans" cxnId="{ECC4486C-A291-4EB1-9826-9E2294443BEF}">
      <dgm:prSet/>
      <dgm:spPr/>
      <dgm:t>
        <a:bodyPr/>
        <a:lstStyle/>
        <a:p>
          <a:endParaRPr lang="en-US"/>
        </a:p>
      </dgm:t>
    </dgm:pt>
    <dgm:pt modelId="{F887BCEC-1764-47C5-A939-410308A05E85}" type="sibTrans" cxnId="{ECC4486C-A291-4EB1-9826-9E2294443BEF}">
      <dgm:prSet/>
      <dgm:spPr/>
      <dgm:t>
        <a:bodyPr/>
        <a:lstStyle/>
        <a:p>
          <a:endParaRPr lang="en-US"/>
        </a:p>
      </dgm:t>
    </dgm:pt>
    <dgm:pt modelId="{E64B7C47-1646-423D-9AFE-C556025407F5}" type="pres">
      <dgm:prSet presAssocID="{46E9DB70-999F-45F7-BE69-BAA4216698BD}" presName="vert0" presStyleCnt="0">
        <dgm:presLayoutVars>
          <dgm:dir/>
          <dgm:animOne val="branch"/>
          <dgm:animLvl val="lvl"/>
        </dgm:presLayoutVars>
      </dgm:prSet>
      <dgm:spPr/>
    </dgm:pt>
    <dgm:pt modelId="{765C79C2-488F-458D-A2E5-BB7C29341D7E}" type="pres">
      <dgm:prSet presAssocID="{34B84F5A-8547-4C3E-8710-C281086BD8DD}" presName="thickLine" presStyleLbl="alignNode1" presStyleIdx="0" presStyleCnt="8"/>
      <dgm:spPr/>
    </dgm:pt>
    <dgm:pt modelId="{62C51142-9A91-45B0-A45A-C7B04CF6277D}" type="pres">
      <dgm:prSet presAssocID="{34B84F5A-8547-4C3E-8710-C281086BD8DD}" presName="horz1" presStyleCnt="0"/>
      <dgm:spPr/>
    </dgm:pt>
    <dgm:pt modelId="{DC740E10-2EF6-4577-B9BF-2922A20C04C9}" type="pres">
      <dgm:prSet presAssocID="{34B84F5A-8547-4C3E-8710-C281086BD8DD}" presName="tx1" presStyleLbl="revTx" presStyleIdx="0" presStyleCnt="8"/>
      <dgm:spPr/>
    </dgm:pt>
    <dgm:pt modelId="{88903D0D-A224-4085-970D-4D326F9ACC14}" type="pres">
      <dgm:prSet presAssocID="{34B84F5A-8547-4C3E-8710-C281086BD8DD}" presName="vert1" presStyleCnt="0"/>
      <dgm:spPr/>
    </dgm:pt>
    <dgm:pt modelId="{95B9328A-380D-4B1F-B962-56AD9ADE91D0}" type="pres">
      <dgm:prSet presAssocID="{1DD2FAD2-973C-413D-8F62-F5716F14BA5A}" presName="thickLine" presStyleLbl="alignNode1" presStyleIdx="1" presStyleCnt="8"/>
      <dgm:spPr/>
    </dgm:pt>
    <dgm:pt modelId="{06B1D97C-3A8B-4E73-826C-072F59913731}" type="pres">
      <dgm:prSet presAssocID="{1DD2FAD2-973C-413D-8F62-F5716F14BA5A}" presName="horz1" presStyleCnt="0"/>
      <dgm:spPr/>
    </dgm:pt>
    <dgm:pt modelId="{7A1862C9-DCBE-48AD-AA71-E10E05432A9E}" type="pres">
      <dgm:prSet presAssocID="{1DD2FAD2-973C-413D-8F62-F5716F14BA5A}" presName="tx1" presStyleLbl="revTx" presStyleIdx="1" presStyleCnt="8"/>
      <dgm:spPr/>
    </dgm:pt>
    <dgm:pt modelId="{97D4BDAF-6C5C-4F1A-929E-6B9E4C773896}" type="pres">
      <dgm:prSet presAssocID="{1DD2FAD2-973C-413D-8F62-F5716F14BA5A}" presName="vert1" presStyleCnt="0"/>
      <dgm:spPr/>
    </dgm:pt>
    <dgm:pt modelId="{C5C7003A-D361-4242-A4ED-175C9F891442}" type="pres">
      <dgm:prSet presAssocID="{DC70461D-E9CC-406A-AE18-ACE0979512C7}" presName="thickLine" presStyleLbl="alignNode1" presStyleIdx="2" presStyleCnt="8"/>
      <dgm:spPr/>
    </dgm:pt>
    <dgm:pt modelId="{513664DB-4111-4B53-86AB-FAF18791E9C4}" type="pres">
      <dgm:prSet presAssocID="{DC70461D-E9CC-406A-AE18-ACE0979512C7}" presName="horz1" presStyleCnt="0"/>
      <dgm:spPr/>
    </dgm:pt>
    <dgm:pt modelId="{40966285-EB4A-465F-8A06-37B1F0F61B0E}" type="pres">
      <dgm:prSet presAssocID="{DC70461D-E9CC-406A-AE18-ACE0979512C7}" presName="tx1" presStyleLbl="revTx" presStyleIdx="2" presStyleCnt="8"/>
      <dgm:spPr/>
    </dgm:pt>
    <dgm:pt modelId="{566E0ABE-E3D6-444E-8EC9-017F911AF8D7}" type="pres">
      <dgm:prSet presAssocID="{DC70461D-E9CC-406A-AE18-ACE0979512C7}" presName="vert1" presStyleCnt="0"/>
      <dgm:spPr/>
    </dgm:pt>
    <dgm:pt modelId="{E1C3D997-AB89-413F-A275-DC016E30A8B3}" type="pres">
      <dgm:prSet presAssocID="{A0206334-25EB-447B-AB69-49D0F0D53EFE}" presName="thickLine" presStyleLbl="alignNode1" presStyleIdx="3" presStyleCnt="8"/>
      <dgm:spPr/>
    </dgm:pt>
    <dgm:pt modelId="{16DFDF6E-A15F-40D4-AF81-D435E079AC7F}" type="pres">
      <dgm:prSet presAssocID="{A0206334-25EB-447B-AB69-49D0F0D53EFE}" presName="horz1" presStyleCnt="0"/>
      <dgm:spPr/>
    </dgm:pt>
    <dgm:pt modelId="{68773560-5A99-4671-929A-EB9C57350A30}" type="pres">
      <dgm:prSet presAssocID="{A0206334-25EB-447B-AB69-49D0F0D53EFE}" presName="tx1" presStyleLbl="revTx" presStyleIdx="3" presStyleCnt="8"/>
      <dgm:spPr/>
    </dgm:pt>
    <dgm:pt modelId="{0850AA8D-416E-4ECA-81AF-721152F5596D}" type="pres">
      <dgm:prSet presAssocID="{A0206334-25EB-447B-AB69-49D0F0D53EFE}" presName="vert1" presStyleCnt="0"/>
      <dgm:spPr/>
    </dgm:pt>
    <dgm:pt modelId="{1D679EF4-CFF4-4E83-ACF7-344634FF4829}" type="pres">
      <dgm:prSet presAssocID="{6B8D221F-17C1-478B-8903-D916C6866633}" presName="thickLine" presStyleLbl="alignNode1" presStyleIdx="4" presStyleCnt="8"/>
      <dgm:spPr/>
    </dgm:pt>
    <dgm:pt modelId="{C93331B0-3CE9-43B8-9607-3DB2B59613C0}" type="pres">
      <dgm:prSet presAssocID="{6B8D221F-17C1-478B-8903-D916C6866633}" presName="horz1" presStyleCnt="0"/>
      <dgm:spPr/>
    </dgm:pt>
    <dgm:pt modelId="{CA3A3305-402D-47D7-B8F0-D3B3C4F51ABC}" type="pres">
      <dgm:prSet presAssocID="{6B8D221F-17C1-478B-8903-D916C6866633}" presName="tx1" presStyleLbl="revTx" presStyleIdx="4" presStyleCnt="8"/>
      <dgm:spPr/>
    </dgm:pt>
    <dgm:pt modelId="{D81D0D8C-9125-4998-B923-8A4642EF7F68}" type="pres">
      <dgm:prSet presAssocID="{6B8D221F-17C1-478B-8903-D916C6866633}" presName="vert1" presStyleCnt="0"/>
      <dgm:spPr/>
    </dgm:pt>
    <dgm:pt modelId="{89BBB85D-0757-4755-9687-0D18A93DAD8C}" type="pres">
      <dgm:prSet presAssocID="{3CE7EE34-3576-4BFC-BCDD-528A6C98E101}" presName="thickLine" presStyleLbl="alignNode1" presStyleIdx="5" presStyleCnt="8"/>
      <dgm:spPr/>
    </dgm:pt>
    <dgm:pt modelId="{BD449780-4EDE-4B82-AB37-7AB01BBCFDEB}" type="pres">
      <dgm:prSet presAssocID="{3CE7EE34-3576-4BFC-BCDD-528A6C98E101}" presName="horz1" presStyleCnt="0"/>
      <dgm:spPr/>
    </dgm:pt>
    <dgm:pt modelId="{2D1DAC8F-85E0-4174-89C1-9921E6A23014}" type="pres">
      <dgm:prSet presAssocID="{3CE7EE34-3576-4BFC-BCDD-528A6C98E101}" presName="tx1" presStyleLbl="revTx" presStyleIdx="5" presStyleCnt="8"/>
      <dgm:spPr/>
    </dgm:pt>
    <dgm:pt modelId="{70020A7C-E89C-4A27-A999-02945B38EAA0}" type="pres">
      <dgm:prSet presAssocID="{3CE7EE34-3576-4BFC-BCDD-528A6C98E101}" presName="vert1" presStyleCnt="0"/>
      <dgm:spPr/>
    </dgm:pt>
    <dgm:pt modelId="{40B62E2B-193E-4018-826B-BE4D7F5992E5}" type="pres">
      <dgm:prSet presAssocID="{559FBC02-C437-4A6E-BB47-3E971E4399A2}" presName="thickLine" presStyleLbl="alignNode1" presStyleIdx="6" presStyleCnt="8"/>
      <dgm:spPr/>
    </dgm:pt>
    <dgm:pt modelId="{03513EE8-352D-41BE-8D5D-9B4D6BCF403C}" type="pres">
      <dgm:prSet presAssocID="{559FBC02-C437-4A6E-BB47-3E971E4399A2}" presName="horz1" presStyleCnt="0"/>
      <dgm:spPr/>
    </dgm:pt>
    <dgm:pt modelId="{7B814CEE-5768-4D93-B333-76340F10BDD0}" type="pres">
      <dgm:prSet presAssocID="{559FBC02-C437-4A6E-BB47-3E971E4399A2}" presName="tx1" presStyleLbl="revTx" presStyleIdx="6" presStyleCnt="8"/>
      <dgm:spPr/>
    </dgm:pt>
    <dgm:pt modelId="{4B6637B3-ECF2-4FCB-A6E6-628433B15971}" type="pres">
      <dgm:prSet presAssocID="{559FBC02-C437-4A6E-BB47-3E971E4399A2}" presName="vert1" presStyleCnt="0"/>
      <dgm:spPr/>
    </dgm:pt>
    <dgm:pt modelId="{5E1FF0EE-122F-482F-B600-9EE7A94F6176}" type="pres">
      <dgm:prSet presAssocID="{4DE681BF-6577-4D8B-8F2D-518936D4C41E}" presName="thickLine" presStyleLbl="alignNode1" presStyleIdx="7" presStyleCnt="8"/>
      <dgm:spPr/>
    </dgm:pt>
    <dgm:pt modelId="{9A9D9BDD-A5DA-4036-9A4D-A1BA51875A76}" type="pres">
      <dgm:prSet presAssocID="{4DE681BF-6577-4D8B-8F2D-518936D4C41E}" presName="horz1" presStyleCnt="0"/>
      <dgm:spPr/>
    </dgm:pt>
    <dgm:pt modelId="{4F697E8A-FC34-41E9-88CB-23F79EF94210}" type="pres">
      <dgm:prSet presAssocID="{4DE681BF-6577-4D8B-8F2D-518936D4C41E}" presName="tx1" presStyleLbl="revTx" presStyleIdx="7" presStyleCnt="8"/>
      <dgm:spPr/>
    </dgm:pt>
    <dgm:pt modelId="{E75E3BD2-02E1-4C48-BD43-3E36177A64CE}" type="pres">
      <dgm:prSet presAssocID="{4DE681BF-6577-4D8B-8F2D-518936D4C41E}" presName="vert1" presStyleCnt="0"/>
      <dgm:spPr/>
    </dgm:pt>
  </dgm:ptLst>
  <dgm:cxnLst>
    <dgm:cxn modelId="{D04F360E-9960-4B29-869B-8C32F4E1B8D2}" type="presOf" srcId="{A0206334-25EB-447B-AB69-49D0F0D53EFE}" destId="{68773560-5A99-4671-929A-EB9C57350A30}" srcOrd="0" destOrd="0" presId="urn:microsoft.com/office/officeart/2008/layout/LinedList"/>
    <dgm:cxn modelId="{180BBB12-32D7-48AC-8E82-0480194BCE75}" srcId="{46E9DB70-999F-45F7-BE69-BAA4216698BD}" destId="{6B8D221F-17C1-478B-8903-D916C6866633}" srcOrd="4" destOrd="0" parTransId="{74EB88F9-9F3A-4594-8B84-E5614F5D9829}" sibTransId="{2C70E47E-FD26-4F58-BA54-C38C5036493E}"/>
    <dgm:cxn modelId="{34A9E56A-D997-4A24-B22D-4E035D8AA0E9}" type="presOf" srcId="{3CE7EE34-3576-4BFC-BCDD-528A6C98E101}" destId="{2D1DAC8F-85E0-4174-89C1-9921E6A23014}" srcOrd="0" destOrd="0" presId="urn:microsoft.com/office/officeart/2008/layout/LinedList"/>
    <dgm:cxn modelId="{ECC4486C-A291-4EB1-9826-9E2294443BEF}" srcId="{46E9DB70-999F-45F7-BE69-BAA4216698BD}" destId="{4DE681BF-6577-4D8B-8F2D-518936D4C41E}" srcOrd="7" destOrd="0" parTransId="{F5041CEB-97CC-4C19-A0BE-8663207C9CDA}" sibTransId="{F887BCEC-1764-47C5-A939-410308A05E85}"/>
    <dgm:cxn modelId="{176B774E-0C9E-4128-8B06-D96A254144EA}" srcId="{46E9DB70-999F-45F7-BE69-BAA4216698BD}" destId="{3CE7EE34-3576-4BFC-BCDD-528A6C98E101}" srcOrd="5" destOrd="0" parTransId="{442847A7-8842-48B1-853A-0D0CFC18D146}" sibTransId="{11A3A9A9-1463-494F-8EC5-0951B1DD1EB5}"/>
    <dgm:cxn modelId="{4B153974-79CE-40F6-B30C-F2D70D5CFACE}" type="presOf" srcId="{6B8D221F-17C1-478B-8903-D916C6866633}" destId="{CA3A3305-402D-47D7-B8F0-D3B3C4F51ABC}" srcOrd="0" destOrd="0" presId="urn:microsoft.com/office/officeart/2008/layout/LinedList"/>
    <dgm:cxn modelId="{907AAE76-9178-4A99-924C-25F0823E0385}" type="presOf" srcId="{DC70461D-E9CC-406A-AE18-ACE0979512C7}" destId="{40966285-EB4A-465F-8A06-37B1F0F61B0E}" srcOrd="0" destOrd="0" presId="urn:microsoft.com/office/officeart/2008/layout/LinedList"/>
    <dgm:cxn modelId="{8ED68659-E4BF-494F-895E-050AB761DA41}" srcId="{46E9DB70-999F-45F7-BE69-BAA4216698BD}" destId="{559FBC02-C437-4A6E-BB47-3E971E4399A2}" srcOrd="6" destOrd="0" parTransId="{ED1C1BB8-9918-424E-A504-736E6F265021}" sibTransId="{74CBF9C7-E133-4AC1-BD3B-C4525A321D9F}"/>
    <dgm:cxn modelId="{65FC5F7C-00A5-42C7-B5DA-A9D85DBC9142}" type="presOf" srcId="{1DD2FAD2-973C-413D-8F62-F5716F14BA5A}" destId="{7A1862C9-DCBE-48AD-AA71-E10E05432A9E}" srcOrd="0" destOrd="0" presId="urn:microsoft.com/office/officeart/2008/layout/LinedList"/>
    <dgm:cxn modelId="{84E5F77E-06BC-4027-AA5A-97FF874504B4}" srcId="{46E9DB70-999F-45F7-BE69-BAA4216698BD}" destId="{1DD2FAD2-973C-413D-8F62-F5716F14BA5A}" srcOrd="1" destOrd="0" parTransId="{D299A9C6-B5E7-46B7-B2FA-632009200A82}" sibTransId="{583D5DBC-73E7-466D-8E7B-8722A7AEF1BF}"/>
    <dgm:cxn modelId="{4EA49D8C-D0B0-4175-B9D6-0D128BAED4CC}" srcId="{46E9DB70-999F-45F7-BE69-BAA4216698BD}" destId="{DC70461D-E9CC-406A-AE18-ACE0979512C7}" srcOrd="2" destOrd="0" parTransId="{9B9BB7E4-457A-4D26-9477-B9066F90A951}" sibTransId="{2B94C1AD-60F9-46F5-943E-99064FA38B7C}"/>
    <dgm:cxn modelId="{3B3A02B5-64A0-4820-933F-940A15F38209}" srcId="{46E9DB70-999F-45F7-BE69-BAA4216698BD}" destId="{A0206334-25EB-447B-AB69-49D0F0D53EFE}" srcOrd="3" destOrd="0" parTransId="{89F49D16-4194-433D-94D3-2023913180B1}" sibTransId="{FDC391CC-1FCC-4DEB-8B88-D7257C49A8FF}"/>
    <dgm:cxn modelId="{A671D5BA-28FA-406D-8970-A47D39026C36}" srcId="{46E9DB70-999F-45F7-BE69-BAA4216698BD}" destId="{34B84F5A-8547-4C3E-8710-C281086BD8DD}" srcOrd="0" destOrd="0" parTransId="{0E0AF363-2EC0-4573-B1C7-75C80F32C685}" sibTransId="{96701453-A059-488F-8183-6E338B677055}"/>
    <dgm:cxn modelId="{FF2709C7-A98A-430B-9BB3-7B74E8E5388B}" type="presOf" srcId="{46E9DB70-999F-45F7-BE69-BAA4216698BD}" destId="{E64B7C47-1646-423D-9AFE-C556025407F5}" srcOrd="0" destOrd="0" presId="urn:microsoft.com/office/officeart/2008/layout/LinedList"/>
    <dgm:cxn modelId="{234143D7-128C-4DE7-92BE-3EC526410CD6}" type="presOf" srcId="{34B84F5A-8547-4C3E-8710-C281086BD8DD}" destId="{DC740E10-2EF6-4577-B9BF-2922A20C04C9}" srcOrd="0" destOrd="0" presId="urn:microsoft.com/office/officeart/2008/layout/LinedList"/>
    <dgm:cxn modelId="{6C09BAEF-04C6-4B5B-90F6-C64DBD15C624}" type="presOf" srcId="{559FBC02-C437-4A6E-BB47-3E971E4399A2}" destId="{7B814CEE-5768-4D93-B333-76340F10BDD0}" srcOrd="0" destOrd="0" presId="urn:microsoft.com/office/officeart/2008/layout/LinedList"/>
    <dgm:cxn modelId="{72CA3AFF-5046-478E-A09F-C4C41AFCFB8C}" type="presOf" srcId="{4DE681BF-6577-4D8B-8F2D-518936D4C41E}" destId="{4F697E8A-FC34-41E9-88CB-23F79EF94210}" srcOrd="0" destOrd="0" presId="urn:microsoft.com/office/officeart/2008/layout/LinedList"/>
    <dgm:cxn modelId="{8849DA01-7DE3-4A96-BD3C-0AA64217A818}" type="presParOf" srcId="{E64B7C47-1646-423D-9AFE-C556025407F5}" destId="{765C79C2-488F-458D-A2E5-BB7C29341D7E}" srcOrd="0" destOrd="0" presId="urn:microsoft.com/office/officeart/2008/layout/LinedList"/>
    <dgm:cxn modelId="{FD0B1597-BE6F-4556-9626-B695559B0823}" type="presParOf" srcId="{E64B7C47-1646-423D-9AFE-C556025407F5}" destId="{62C51142-9A91-45B0-A45A-C7B04CF6277D}" srcOrd="1" destOrd="0" presId="urn:microsoft.com/office/officeart/2008/layout/LinedList"/>
    <dgm:cxn modelId="{71CBDBAD-E725-4DB1-8868-A21D0C9B7EBF}" type="presParOf" srcId="{62C51142-9A91-45B0-A45A-C7B04CF6277D}" destId="{DC740E10-2EF6-4577-B9BF-2922A20C04C9}" srcOrd="0" destOrd="0" presId="urn:microsoft.com/office/officeart/2008/layout/LinedList"/>
    <dgm:cxn modelId="{EE6B8A5C-9685-4FDB-B80D-6FE69BC67CD0}" type="presParOf" srcId="{62C51142-9A91-45B0-A45A-C7B04CF6277D}" destId="{88903D0D-A224-4085-970D-4D326F9ACC14}" srcOrd="1" destOrd="0" presId="urn:microsoft.com/office/officeart/2008/layout/LinedList"/>
    <dgm:cxn modelId="{65504D68-F402-424A-8497-A449D0658184}" type="presParOf" srcId="{E64B7C47-1646-423D-9AFE-C556025407F5}" destId="{95B9328A-380D-4B1F-B962-56AD9ADE91D0}" srcOrd="2" destOrd="0" presId="urn:microsoft.com/office/officeart/2008/layout/LinedList"/>
    <dgm:cxn modelId="{09230C19-0DD2-4ECA-BDC8-E5B05AA0D264}" type="presParOf" srcId="{E64B7C47-1646-423D-9AFE-C556025407F5}" destId="{06B1D97C-3A8B-4E73-826C-072F59913731}" srcOrd="3" destOrd="0" presId="urn:microsoft.com/office/officeart/2008/layout/LinedList"/>
    <dgm:cxn modelId="{3F56FD2D-46E6-4DEF-93ED-DF860818F016}" type="presParOf" srcId="{06B1D97C-3A8B-4E73-826C-072F59913731}" destId="{7A1862C9-DCBE-48AD-AA71-E10E05432A9E}" srcOrd="0" destOrd="0" presId="urn:microsoft.com/office/officeart/2008/layout/LinedList"/>
    <dgm:cxn modelId="{39035AAA-89C9-42B2-9E4D-93DC26F85D83}" type="presParOf" srcId="{06B1D97C-3A8B-4E73-826C-072F59913731}" destId="{97D4BDAF-6C5C-4F1A-929E-6B9E4C773896}" srcOrd="1" destOrd="0" presId="urn:microsoft.com/office/officeart/2008/layout/LinedList"/>
    <dgm:cxn modelId="{5BAE014A-4FB2-48A2-865C-F39A83AFBD2D}" type="presParOf" srcId="{E64B7C47-1646-423D-9AFE-C556025407F5}" destId="{C5C7003A-D361-4242-A4ED-175C9F891442}" srcOrd="4" destOrd="0" presId="urn:microsoft.com/office/officeart/2008/layout/LinedList"/>
    <dgm:cxn modelId="{510F51DD-39E8-49AA-95BB-EE121066AE03}" type="presParOf" srcId="{E64B7C47-1646-423D-9AFE-C556025407F5}" destId="{513664DB-4111-4B53-86AB-FAF18791E9C4}" srcOrd="5" destOrd="0" presId="urn:microsoft.com/office/officeart/2008/layout/LinedList"/>
    <dgm:cxn modelId="{E16EA1D1-28C9-498F-86DC-E1E48C453C33}" type="presParOf" srcId="{513664DB-4111-4B53-86AB-FAF18791E9C4}" destId="{40966285-EB4A-465F-8A06-37B1F0F61B0E}" srcOrd="0" destOrd="0" presId="urn:microsoft.com/office/officeart/2008/layout/LinedList"/>
    <dgm:cxn modelId="{8E66565A-140C-457F-8C1C-EDB324972BD0}" type="presParOf" srcId="{513664DB-4111-4B53-86AB-FAF18791E9C4}" destId="{566E0ABE-E3D6-444E-8EC9-017F911AF8D7}" srcOrd="1" destOrd="0" presId="urn:microsoft.com/office/officeart/2008/layout/LinedList"/>
    <dgm:cxn modelId="{6517C1EB-0AA5-4D57-B9F2-1A2EA3F3FB4C}" type="presParOf" srcId="{E64B7C47-1646-423D-9AFE-C556025407F5}" destId="{E1C3D997-AB89-413F-A275-DC016E30A8B3}" srcOrd="6" destOrd="0" presId="urn:microsoft.com/office/officeart/2008/layout/LinedList"/>
    <dgm:cxn modelId="{52EA4549-011C-4779-AB7B-0FCF304DBDE4}" type="presParOf" srcId="{E64B7C47-1646-423D-9AFE-C556025407F5}" destId="{16DFDF6E-A15F-40D4-AF81-D435E079AC7F}" srcOrd="7" destOrd="0" presId="urn:microsoft.com/office/officeart/2008/layout/LinedList"/>
    <dgm:cxn modelId="{3A291B0D-00EC-400E-9432-EAEDD1A44B24}" type="presParOf" srcId="{16DFDF6E-A15F-40D4-AF81-D435E079AC7F}" destId="{68773560-5A99-4671-929A-EB9C57350A30}" srcOrd="0" destOrd="0" presId="urn:microsoft.com/office/officeart/2008/layout/LinedList"/>
    <dgm:cxn modelId="{2B4C8C48-A700-450B-B108-95B6378146DA}" type="presParOf" srcId="{16DFDF6E-A15F-40D4-AF81-D435E079AC7F}" destId="{0850AA8D-416E-4ECA-81AF-721152F5596D}" srcOrd="1" destOrd="0" presId="urn:microsoft.com/office/officeart/2008/layout/LinedList"/>
    <dgm:cxn modelId="{5F67D55E-DDFE-492D-A702-45DB1F978DB4}" type="presParOf" srcId="{E64B7C47-1646-423D-9AFE-C556025407F5}" destId="{1D679EF4-CFF4-4E83-ACF7-344634FF4829}" srcOrd="8" destOrd="0" presId="urn:microsoft.com/office/officeart/2008/layout/LinedList"/>
    <dgm:cxn modelId="{4E4F2F12-62AF-4C0D-8D74-1A3617D00F0F}" type="presParOf" srcId="{E64B7C47-1646-423D-9AFE-C556025407F5}" destId="{C93331B0-3CE9-43B8-9607-3DB2B59613C0}" srcOrd="9" destOrd="0" presId="urn:microsoft.com/office/officeart/2008/layout/LinedList"/>
    <dgm:cxn modelId="{54C9E8BD-582C-4F1D-A104-93FCC5EBC4B0}" type="presParOf" srcId="{C93331B0-3CE9-43B8-9607-3DB2B59613C0}" destId="{CA3A3305-402D-47D7-B8F0-D3B3C4F51ABC}" srcOrd="0" destOrd="0" presId="urn:microsoft.com/office/officeart/2008/layout/LinedList"/>
    <dgm:cxn modelId="{771E6AF0-3E40-4416-8AE0-CE979F5D601D}" type="presParOf" srcId="{C93331B0-3CE9-43B8-9607-3DB2B59613C0}" destId="{D81D0D8C-9125-4998-B923-8A4642EF7F68}" srcOrd="1" destOrd="0" presId="urn:microsoft.com/office/officeart/2008/layout/LinedList"/>
    <dgm:cxn modelId="{98833309-87CB-4E0B-8464-94045E72EF9A}" type="presParOf" srcId="{E64B7C47-1646-423D-9AFE-C556025407F5}" destId="{89BBB85D-0757-4755-9687-0D18A93DAD8C}" srcOrd="10" destOrd="0" presId="urn:microsoft.com/office/officeart/2008/layout/LinedList"/>
    <dgm:cxn modelId="{CD0F099B-BF55-42D3-95D7-C6A89371A6BC}" type="presParOf" srcId="{E64B7C47-1646-423D-9AFE-C556025407F5}" destId="{BD449780-4EDE-4B82-AB37-7AB01BBCFDEB}" srcOrd="11" destOrd="0" presId="urn:microsoft.com/office/officeart/2008/layout/LinedList"/>
    <dgm:cxn modelId="{0A3A0295-7307-45DD-BF8E-F828B8341CA0}" type="presParOf" srcId="{BD449780-4EDE-4B82-AB37-7AB01BBCFDEB}" destId="{2D1DAC8F-85E0-4174-89C1-9921E6A23014}" srcOrd="0" destOrd="0" presId="urn:microsoft.com/office/officeart/2008/layout/LinedList"/>
    <dgm:cxn modelId="{E84B866E-135A-4258-A327-588708ECB2D6}" type="presParOf" srcId="{BD449780-4EDE-4B82-AB37-7AB01BBCFDEB}" destId="{70020A7C-E89C-4A27-A999-02945B38EAA0}" srcOrd="1" destOrd="0" presId="urn:microsoft.com/office/officeart/2008/layout/LinedList"/>
    <dgm:cxn modelId="{CB71E10D-BDF9-49D3-81D6-79D98A64AE90}" type="presParOf" srcId="{E64B7C47-1646-423D-9AFE-C556025407F5}" destId="{40B62E2B-193E-4018-826B-BE4D7F5992E5}" srcOrd="12" destOrd="0" presId="urn:microsoft.com/office/officeart/2008/layout/LinedList"/>
    <dgm:cxn modelId="{7913726D-174A-4F2A-BBA3-D31A3C600CB7}" type="presParOf" srcId="{E64B7C47-1646-423D-9AFE-C556025407F5}" destId="{03513EE8-352D-41BE-8D5D-9B4D6BCF403C}" srcOrd="13" destOrd="0" presId="urn:microsoft.com/office/officeart/2008/layout/LinedList"/>
    <dgm:cxn modelId="{21EF0871-093B-44BB-9A23-7A9D4BAF276C}" type="presParOf" srcId="{03513EE8-352D-41BE-8D5D-9B4D6BCF403C}" destId="{7B814CEE-5768-4D93-B333-76340F10BDD0}" srcOrd="0" destOrd="0" presId="urn:microsoft.com/office/officeart/2008/layout/LinedList"/>
    <dgm:cxn modelId="{C491E792-B331-4469-9A65-8177FF5F559D}" type="presParOf" srcId="{03513EE8-352D-41BE-8D5D-9B4D6BCF403C}" destId="{4B6637B3-ECF2-4FCB-A6E6-628433B15971}" srcOrd="1" destOrd="0" presId="urn:microsoft.com/office/officeart/2008/layout/LinedList"/>
    <dgm:cxn modelId="{74ED503C-798C-4C6D-99AD-40FA2F9B392B}" type="presParOf" srcId="{E64B7C47-1646-423D-9AFE-C556025407F5}" destId="{5E1FF0EE-122F-482F-B600-9EE7A94F6176}" srcOrd="14" destOrd="0" presId="urn:microsoft.com/office/officeart/2008/layout/LinedList"/>
    <dgm:cxn modelId="{3FFE95AA-5885-4B13-9C0E-AE6DBC121DDD}" type="presParOf" srcId="{E64B7C47-1646-423D-9AFE-C556025407F5}" destId="{9A9D9BDD-A5DA-4036-9A4D-A1BA51875A76}" srcOrd="15" destOrd="0" presId="urn:microsoft.com/office/officeart/2008/layout/LinedList"/>
    <dgm:cxn modelId="{38D7FFDA-7735-4E6A-8B07-076D2CAF44BC}" type="presParOf" srcId="{9A9D9BDD-A5DA-4036-9A4D-A1BA51875A76}" destId="{4F697E8A-FC34-41E9-88CB-23F79EF94210}" srcOrd="0" destOrd="0" presId="urn:microsoft.com/office/officeart/2008/layout/LinedList"/>
    <dgm:cxn modelId="{BDC77DB4-C113-498E-B274-C9330FDE8F65}" type="presParOf" srcId="{9A9D9BDD-A5DA-4036-9A4D-A1BA51875A76}" destId="{E75E3BD2-02E1-4C48-BD43-3E36177A64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C79C2-488F-458D-A2E5-BB7C29341D7E}">
      <dsp:nvSpPr>
        <dsp:cNvPr id="0" name=""/>
        <dsp:cNvSpPr/>
      </dsp:nvSpPr>
      <dsp:spPr>
        <a:xfrm>
          <a:off x="0" y="0"/>
          <a:ext cx="6163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0E10-2EF6-4577-B9BF-2922A20C04C9}">
      <dsp:nvSpPr>
        <dsp:cNvPr id="0" name=""/>
        <dsp:cNvSpPr/>
      </dsp:nvSpPr>
      <dsp:spPr>
        <a:xfrm>
          <a:off x="0" y="0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Producer</a:t>
          </a:r>
        </a:p>
      </dsp:txBody>
      <dsp:txXfrm>
        <a:off x="0" y="0"/>
        <a:ext cx="6163730" cy="692017"/>
      </dsp:txXfrm>
    </dsp:sp>
    <dsp:sp modelId="{95B9328A-380D-4B1F-B962-56AD9ADE91D0}">
      <dsp:nvSpPr>
        <dsp:cNvPr id="0" name=""/>
        <dsp:cNvSpPr/>
      </dsp:nvSpPr>
      <dsp:spPr>
        <a:xfrm>
          <a:off x="0" y="692017"/>
          <a:ext cx="6163730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862C9-DCBE-48AD-AA71-E10E05432A9E}">
      <dsp:nvSpPr>
        <dsp:cNvPr id="0" name=""/>
        <dsp:cNvSpPr/>
      </dsp:nvSpPr>
      <dsp:spPr>
        <a:xfrm>
          <a:off x="0" y="692017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Consumer</a:t>
          </a:r>
        </a:p>
      </dsp:txBody>
      <dsp:txXfrm>
        <a:off x="0" y="692017"/>
        <a:ext cx="6163730" cy="692017"/>
      </dsp:txXfrm>
    </dsp:sp>
    <dsp:sp modelId="{C5C7003A-D361-4242-A4ED-175C9F891442}">
      <dsp:nvSpPr>
        <dsp:cNvPr id="0" name=""/>
        <dsp:cNvSpPr/>
      </dsp:nvSpPr>
      <dsp:spPr>
        <a:xfrm>
          <a:off x="0" y="1384035"/>
          <a:ext cx="6163730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66285-EB4A-465F-8A06-37B1F0F61B0E}">
      <dsp:nvSpPr>
        <dsp:cNvPr id="0" name=""/>
        <dsp:cNvSpPr/>
      </dsp:nvSpPr>
      <dsp:spPr>
        <a:xfrm>
          <a:off x="0" y="1384035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Broker</a:t>
          </a:r>
        </a:p>
      </dsp:txBody>
      <dsp:txXfrm>
        <a:off x="0" y="1384035"/>
        <a:ext cx="6163730" cy="692017"/>
      </dsp:txXfrm>
    </dsp:sp>
    <dsp:sp modelId="{E1C3D997-AB89-413F-A275-DC016E30A8B3}">
      <dsp:nvSpPr>
        <dsp:cNvPr id="0" name=""/>
        <dsp:cNvSpPr/>
      </dsp:nvSpPr>
      <dsp:spPr>
        <a:xfrm>
          <a:off x="0" y="2076052"/>
          <a:ext cx="6163730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73560-5A99-4671-929A-EB9C57350A30}">
      <dsp:nvSpPr>
        <dsp:cNvPr id="0" name=""/>
        <dsp:cNvSpPr/>
      </dsp:nvSpPr>
      <dsp:spPr>
        <a:xfrm>
          <a:off x="0" y="2076052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Cluster</a:t>
          </a:r>
        </a:p>
      </dsp:txBody>
      <dsp:txXfrm>
        <a:off x="0" y="2076052"/>
        <a:ext cx="6163730" cy="692017"/>
      </dsp:txXfrm>
    </dsp:sp>
    <dsp:sp modelId="{1D679EF4-CFF4-4E83-ACF7-344634FF4829}">
      <dsp:nvSpPr>
        <dsp:cNvPr id="0" name=""/>
        <dsp:cNvSpPr/>
      </dsp:nvSpPr>
      <dsp:spPr>
        <a:xfrm>
          <a:off x="0" y="2768070"/>
          <a:ext cx="6163730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A3305-402D-47D7-B8F0-D3B3C4F51ABC}">
      <dsp:nvSpPr>
        <dsp:cNvPr id="0" name=""/>
        <dsp:cNvSpPr/>
      </dsp:nvSpPr>
      <dsp:spPr>
        <a:xfrm>
          <a:off x="0" y="2768070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Topic</a:t>
          </a:r>
        </a:p>
      </dsp:txBody>
      <dsp:txXfrm>
        <a:off x="0" y="2768070"/>
        <a:ext cx="6163730" cy="692017"/>
      </dsp:txXfrm>
    </dsp:sp>
    <dsp:sp modelId="{89BBB85D-0757-4755-9687-0D18A93DAD8C}">
      <dsp:nvSpPr>
        <dsp:cNvPr id="0" name=""/>
        <dsp:cNvSpPr/>
      </dsp:nvSpPr>
      <dsp:spPr>
        <a:xfrm>
          <a:off x="0" y="3460088"/>
          <a:ext cx="6163730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AC8F-85E0-4174-89C1-9921E6A23014}">
      <dsp:nvSpPr>
        <dsp:cNvPr id="0" name=""/>
        <dsp:cNvSpPr/>
      </dsp:nvSpPr>
      <dsp:spPr>
        <a:xfrm>
          <a:off x="0" y="3460088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Partitions</a:t>
          </a:r>
        </a:p>
      </dsp:txBody>
      <dsp:txXfrm>
        <a:off x="0" y="3460088"/>
        <a:ext cx="6163730" cy="692017"/>
      </dsp:txXfrm>
    </dsp:sp>
    <dsp:sp modelId="{40B62E2B-193E-4018-826B-BE4D7F5992E5}">
      <dsp:nvSpPr>
        <dsp:cNvPr id="0" name=""/>
        <dsp:cNvSpPr/>
      </dsp:nvSpPr>
      <dsp:spPr>
        <a:xfrm>
          <a:off x="0" y="4152105"/>
          <a:ext cx="6163730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14CEE-5768-4D93-B333-76340F10BDD0}">
      <dsp:nvSpPr>
        <dsp:cNvPr id="0" name=""/>
        <dsp:cNvSpPr/>
      </dsp:nvSpPr>
      <dsp:spPr>
        <a:xfrm>
          <a:off x="0" y="4152105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Offset</a:t>
          </a:r>
        </a:p>
      </dsp:txBody>
      <dsp:txXfrm>
        <a:off x="0" y="4152105"/>
        <a:ext cx="6163730" cy="692017"/>
      </dsp:txXfrm>
    </dsp:sp>
    <dsp:sp modelId="{5E1FF0EE-122F-482F-B600-9EE7A94F6176}">
      <dsp:nvSpPr>
        <dsp:cNvPr id="0" name=""/>
        <dsp:cNvSpPr/>
      </dsp:nvSpPr>
      <dsp:spPr>
        <a:xfrm>
          <a:off x="0" y="4844123"/>
          <a:ext cx="616373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97E8A-FC34-41E9-88CB-23F79EF94210}">
      <dsp:nvSpPr>
        <dsp:cNvPr id="0" name=""/>
        <dsp:cNvSpPr/>
      </dsp:nvSpPr>
      <dsp:spPr>
        <a:xfrm>
          <a:off x="0" y="4844123"/>
          <a:ext cx="6163730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Consumer groups</a:t>
          </a:r>
        </a:p>
      </dsp:txBody>
      <dsp:txXfrm>
        <a:off x="0" y="4844123"/>
        <a:ext cx="6163730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E668-6E21-D344-53B6-F3A14F96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887A-DBB2-E9A2-A1E5-767D97817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8EEA-ACD2-9F57-3F38-C6146426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DE56-6D25-5BA9-76BE-3C19198D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683C-0971-4400-7565-518D3A8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8F18-B6BE-545A-BD1E-B03E5CB0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D6EA3-C087-3467-71AE-94C4B151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17F0-16F2-85D8-5218-F98900D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21B1-9382-6D9C-9697-767ADC17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AAAE-CD2A-08B1-C838-265BF645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BEB77-1C12-73D3-6B51-9D495B6C0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649A7-7C6F-1FB7-6875-4D2861A1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5CE9-6B7F-8E9C-BAA2-E23994F9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F9A2-B85B-D1BF-7AD9-064BA38A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C3DA-CD4D-2399-FAAD-0EC746C7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B8C1-0FD3-EECD-468E-B3A15908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C186-F267-3161-52ED-68FEBE2E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1E6B-3EC6-90E0-C305-60CF2E9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D829-8D9C-32B0-E08D-9313E4DE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29C1-3BF2-38EE-F1FD-8F5B152D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7419-0B28-C633-724A-6DE519E1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3886-3988-BAF9-90FB-DADAE216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BEF6-22AE-6943-4F5E-AB9F1E82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EAD8-4D81-47A3-7341-1E0C2980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5760-235A-62D5-BB3E-46C572B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E4F-6C1F-59AA-046B-F25450CD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CD9B-BAF3-17DE-16D7-585AC6963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7F37-F67C-F0DE-1CDD-C63431D6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8CC2-D91B-330B-E9AE-788413C9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D0FD5-106F-4219-4CE7-0B77B3F9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B4E6-AD1B-D483-3EF5-D472ADE5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E94D-D325-5DB9-CD0A-588C951C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51B4-F6A3-F0E1-0ECF-D306734D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AC3C-EE3B-6347-DA8A-E2371E6F4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2354F-BE42-0438-9DE2-C43C6059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CD289-EEB0-A83E-C551-129169684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058CB-517A-4082-7D72-40492CFB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2664-D6B9-3E92-0B0B-9BF607F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4003-7BEB-9B0D-C3EE-C852CFCA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C8F8-4A98-945B-E5D8-636A5E3B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2697-73B5-1B9A-DE84-97803FE2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51760-93A9-237B-DC86-B48C1191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A0C2A-FE4F-1A35-B337-079B4C4A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258-5E43-4D87-0FB5-E80C896C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5CD55-1589-FB02-8C95-AE7C56C6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FFC7-A3CE-4522-FED3-B1D72EC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93C6-FE6D-90D5-3873-497BF197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9603-944C-35B9-9944-C886E501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4BB43-9E0B-15A1-B9E9-A52C91A71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E956-413D-6648-7F4E-684E4FF4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22BF-53B5-007D-5795-17C55AED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D7711-2B3C-9E6A-FD61-99D75FF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6457-FE0C-5C3E-2D4C-876BD8E3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10375-8A5B-9707-5AB1-150D7FB82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BD98-B9A5-D0B1-F444-48EE72EF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79729-54EA-1EF4-8651-2473AB2F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5AE4-7B6B-6164-19BC-3CC892AA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5194B-1392-B7AB-9A4B-065686B7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2EAA7-F902-5A5D-C28C-537F9311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4EFD-A907-DD31-3CF7-585F0866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AA43-EB70-E5ED-7895-20CFB6CEA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0A4-174B-48E7-99FF-3AE15EF7650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23F1-48DC-57CB-7E1F-359E39FBB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EF69-D938-A737-E791-1D644E90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80A3-14FE-49C7-B978-68631852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F5282-5903-C73E-32DF-9B41F780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Apache Kafka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5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D60422-0EAF-CACA-8EC9-8E04E2F6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6" y="1181100"/>
            <a:ext cx="10336386" cy="43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5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987324"/>
            <a:ext cx="3690212" cy="2883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Kafka Broker?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Kafka Server is a </a:t>
            </a:r>
            <a:r>
              <a:rPr lang="en-US" b="1" dirty="0"/>
              <a:t>Broker </a:t>
            </a:r>
            <a:r>
              <a:rPr lang="en-US" dirty="0"/>
              <a:t>between Producer and Consumer. </a:t>
            </a:r>
          </a:p>
          <a:p>
            <a:pPr marL="0" indent="0">
              <a:buNone/>
            </a:pPr>
            <a:r>
              <a:rPr lang="en-US" dirty="0"/>
              <a:t>It helps in exchanging messages between </a:t>
            </a:r>
            <a:r>
              <a:rPr lang="en-US" b="1" dirty="0"/>
              <a:t>Producer</a:t>
            </a:r>
            <a:r>
              <a:rPr lang="en-US" dirty="0"/>
              <a:t> and </a:t>
            </a:r>
            <a:r>
              <a:rPr lang="en-US" b="1" dirty="0"/>
              <a:t>Consumer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6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987324"/>
            <a:ext cx="3690212" cy="2883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Cluster?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Cluster is a group of Brokers, where each broker is an instance of Kafka Broker.</a:t>
            </a:r>
          </a:p>
        </p:txBody>
      </p:sp>
    </p:spTree>
    <p:extLst>
      <p:ext uri="{BB962C8B-B14F-4D97-AF65-F5344CB8AC3E}">
        <p14:creationId xmlns:p14="http://schemas.microsoft.com/office/powerpoint/2010/main" val="26873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AD8AF-26B9-6665-3AFB-9896229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5" y="1594217"/>
            <a:ext cx="10602913" cy="33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987324"/>
            <a:ext cx="3690212" cy="2883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Topic?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It’s a unique name given to Kafka Stream.</a:t>
            </a:r>
          </a:p>
          <a:p>
            <a:pPr marL="0" indent="0">
              <a:buNone/>
            </a:pPr>
            <a:r>
              <a:rPr lang="en-US" dirty="0"/>
              <a:t>Through this, Producer and Consumer exchange messages.</a:t>
            </a:r>
          </a:p>
        </p:txBody>
      </p:sp>
    </p:spTree>
    <p:extLst>
      <p:ext uri="{BB962C8B-B14F-4D97-AF65-F5344CB8AC3E}">
        <p14:creationId xmlns:p14="http://schemas.microsoft.com/office/powerpoint/2010/main" val="199322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08BED-1FDA-D93C-AFC5-221992D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6" y="1010784"/>
            <a:ext cx="10351168" cy="452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702AF-AC0C-ABE2-3225-D5B2B96DCC5A}"/>
              </a:ext>
            </a:extLst>
          </p:cNvPr>
          <p:cNvSpPr txBox="1"/>
          <p:nvPr/>
        </p:nvSpPr>
        <p:spPr>
          <a:xfrm>
            <a:off x="752888" y="43886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Topic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92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1B61-A171-0C9F-A122-DBF0DEF4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3406"/>
            <a:ext cx="10905066" cy="4171186"/>
          </a:xfrm>
          <a:prstGeom prst="rect">
            <a:avLst/>
          </a:prstGeom>
          <a:ln>
            <a:noFill/>
          </a:ln>
        </p:spPr>
      </p:pic>
      <p:sp>
        <p:nvSpPr>
          <p:cNvPr id="48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88DEA-6985-0406-970F-878104FF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433512"/>
            <a:ext cx="7410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4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4451C-043B-AB3A-E39D-8457F6CD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247775"/>
            <a:ext cx="90773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5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BE14C-FABB-6C5C-8B6C-4D3F53F8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39" y="1107813"/>
            <a:ext cx="9301121" cy="46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650CB-021A-8E7B-B346-843DB40B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2"/>
            <a:ext cx="4211320" cy="6217177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Apache Kafka Terminology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2130314C-8015-202C-4D20-9A8FBA057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01613"/>
              </p:ext>
            </p:extLst>
          </p:nvPr>
        </p:nvGraphicFramePr>
        <p:xfrm>
          <a:off x="5384800" y="640822"/>
          <a:ext cx="6163730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31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987324"/>
            <a:ext cx="3690212" cy="2883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Consumer Group?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group of consumers acts as a single logical unit.</a:t>
            </a:r>
          </a:p>
        </p:txBody>
      </p:sp>
    </p:spTree>
    <p:extLst>
      <p:ext uri="{BB962C8B-B14F-4D97-AF65-F5344CB8AC3E}">
        <p14:creationId xmlns:p14="http://schemas.microsoft.com/office/powerpoint/2010/main" val="102306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207B6-C875-A497-B602-FCB1D745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276475"/>
            <a:ext cx="69627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1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95915-93C3-C36D-FE32-AB2691E6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0" y="800100"/>
            <a:ext cx="109537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A627-5628-0C3C-D872-0A71CDB8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19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73381-D3A4-7E0F-B2DF-4EB3480A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011168"/>
            <a:ext cx="106203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A17D0-2BBD-EE88-D661-5A5AE7B2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540113"/>
            <a:ext cx="3330978" cy="3688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Producer?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An Application that sends a message to Kafka Server.</a:t>
            </a:r>
          </a:p>
        </p:txBody>
      </p:sp>
    </p:spTree>
    <p:extLst>
      <p:ext uri="{BB962C8B-B14F-4D97-AF65-F5344CB8AC3E}">
        <p14:creationId xmlns:p14="http://schemas.microsoft.com/office/powerpoint/2010/main" val="41819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88" y="1853748"/>
            <a:ext cx="2860896" cy="3060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Message?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Small to medium size piece of data.</a:t>
            </a:r>
          </a:p>
          <a:p>
            <a:pPr marL="0" indent="0">
              <a:buNone/>
            </a:pPr>
            <a:r>
              <a:rPr lang="en-US" dirty="0"/>
              <a:t>For Kafka, its an array of bytes.</a:t>
            </a:r>
          </a:p>
        </p:txBody>
      </p:sp>
    </p:spTree>
    <p:extLst>
      <p:ext uri="{BB962C8B-B14F-4D97-AF65-F5344CB8AC3E}">
        <p14:creationId xmlns:p14="http://schemas.microsoft.com/office/powerpoint/2010/main" val="27491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1BFA05-272E-5FED-C851-58174506B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55" y="2544763"/>
            <a:ext cx="10153650" cy="2933700"/>
          </a:xfrm>
        </p:spPr>
      </p:pic>
    </p:spTree>
    <p:extLst>
      <p:ext uri="{BB962C8B-B14F-4D97-AF65-F5344CB8AC3E}">
        <p14:creationId xmlns:p14="http://schemas.microsoft.com/office/powerpoint/2010/main" val="292943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2606C-7933-54F5-47CC-1EC763D6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2072529"/>
            <a:ext cx="2821139" cy="27129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Consumer?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F60-1990-1D93-FC01-37AF3F0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An Application that reads a message from Kafka Server.</a:t>
            </a:r>
          </a:p>
        </p:txBody>
      </p:sp>
    </p:spTree>
    <p:extLst>
      <p:ext uri="{BB962C8B-B14F-4D97-AF65-F5344CB8AC3E}">
        <p14:creationId xmlns:p14="http://schemas.microsoft.com/office/powerpoint/2010/main" val="303847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27507</TotalTime>
  <Words>155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Apache Kafka </vt:lpstr>
      <vt:lpstr>Apache Kafka Terminology</vt:lpstr>
      <vt:lpstr>PowerPoint Presentation</vt:lpstr>
      <vt:lpstr>PowerPoint Presentation</vt:lpstr>
      <vt:lpstr>PowerPoint Presentation</vt:lpstr>
      <vt:lpstr>What is Producer?</vt:lpstr>
      <vt:lpstr>What is Message?</vt:lpstr>
      <vt:lpstr>Example:</vt:lpstr>
      <vt:lpstr>What is Consumer?</vt:lpstr>
      <vt:lpstr>PowerPoint Presentation</vt:lpstr>
      <vt:lpstr>What is  Kafka Broker?</vt:lpstr>
      <vt:lpstr>What is  Cluster?</vt:lpstr>
      <vt:lpstr>PowerPoint Presentation</vt:lpstr>
      <vt:lpstr>What is  Topic?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 Consumer Group?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 </dc:title>
  <dc:creator>MS, Niroop</dc:creator>
  <cp:lastModifiedBy>MS, Niroop</cp:lastModifiedBy>
  <cp:revision>4</cp:revision>
  <dcterms:created xsi:type="dcterms:W3CDTF">2023-01-27T13:26:49Z</dcterms:created>
  <dcterms:modified xsi:type="dcterms:W3CDTF">2023-09-27T13:12:01Z</dcterms:modified>
</cp:coreProperties>
</file>