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488B-ADD2-4293-9619-2D235B81F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007F-8C2A-4884-A097-27467FF17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Constructor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4419600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products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name,quantity,price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can construct product 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name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name and price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userid,password,email,phone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Userprofile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email and password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phone and password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Payment</a:t>
            </a: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Payment has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creditcardExpiry,creditCardSecCode,paypalUsserid,paypalPassword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payment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creditcardExpiry,creditCardSecCode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paypalUsserid,paypalPassword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for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has-a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receiverAccountNumber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ReceiverPhone,ReceiverEmail,Amount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construct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MoneyTransfer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receiverAccountNumber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receiverPhoen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</a:p>
          <a:p>
            <a:pPr lvl="3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ReceiverEmail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amount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Oops fundamentals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java class for below example.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following. FYI :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refers to variable/fields/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a class,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refers to </a:t>
            </a: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class.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1) Product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: name, price, quantity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: buy, sell, negotiate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2) Car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3) Bank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4) Television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5) Fan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 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6) Tree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Has/instance variable  :</a:t>
            </a:r>
          </a:p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Does/methods  :</a:t>
            </a: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variables should have proper naming convention, java valid name , choose appropriate data types.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variable … create separate java programs and include relevant variables below in those programs.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Social security number.  Just do the declaration.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Product Details.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last name..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online status.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value of pi 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phone number.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customer credit card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contact info.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height. .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employee salary.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add 2 cart details.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payment details. Declare and next line initialize.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balance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company name Declare and initialize on same line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bank account number Just Declare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store shipping address Declare and initialize on same line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 java_latest.xlsx for data structure creation process</a:t>
            </a:r>
          </a:p>
          <a:p>
            <a:endParaRPr lang="en-US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Data structure for Banking System. 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programs for each component of Banking System.</a:t>
            </a:r>
          </a:p>
          <a:p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complex data type programs if needed</a:t>
            </a: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declaration and return statements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method declaration and include proper return statements.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appropriate input for payment webpage and returns payment response.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registration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accept product input and calculate total cart value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and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simple interest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withdraw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process deposit from bank account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electricity plan details if provided zip code as the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insurance detail if provided input as 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amount if input provided is product price and discount percentage.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user profile if provided customers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 as the input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Variable Scope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Focus only on programs, variables and method.. No logic required.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 program has Vin and transportation type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program has quantity , name , price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does withdraw functionality that takes withdraw amount as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Chase Bank Account program has bank name, customer names, balance.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 program has method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changePassword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new password and confirms if password update was success or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local variable age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Bank program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 balance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withdraw functionality  - include inputs , return outputs and logic.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deposit functionality  - include inputs , return outputs and logic.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that can calculate sum of 3 numbers and return sum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Calculating simple interest with P T R as input and return simple interest. Include local variable that can calculate PTR/100.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square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side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square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circle.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Accept radius as input variable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local variable to calculate area of circle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calculate area of rectangle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that can return total final amount , if input provided is product price and discount percentage.</a:t>
            </a: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Operators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4419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LOGIC REQUIRED for all below programs using operators.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register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login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loginUserid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login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if login is success or failed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website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existingUserid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register method that takes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Based on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exsting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new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 then registration fails else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registeration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print success or failure.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bank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bank money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applyLoan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takes loan amount input. If customer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requestsing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loan amount is less than bank available money then print loan approved or denied.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(has-a)Declare global variable stock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order method. Based on If order quantity is less than stock print order approved or cancelled.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currency program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Take dollar as input and return the UK pound equivalent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Flows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4419600"/>
          </a:xfrm>
        </p:spPr>
        <p:txBody>
          <a:bodyPr>
            <a:noAutofit/>
          </a:bodyPr>
          <a:lstStyle/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that takes number as input using for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1 , 2,3 … till the number provided as input 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to print “customer care” if input to method is 1 else print “other help”.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program that has-a registered phone,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password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That will take input as phone and if phone matches registered phone return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method to retrieve password. That will take input as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if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matches registered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userid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return password.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shopping program that has-a balance, product price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checkout method that takes </a:t>
            </a:r>
            <a:r>
              <a:rPr lang="en-US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orderquantity</a:t>
            </a: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input. Calculate total cart price based on quantity input and product price. If total cart prices is less than balance than return success else return failure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that takes number as input using while loop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multiple of 1 to 10 for this input</a:t>
            </a:r>
          </a:p>
          <a:p>
            <a:pPr lvl="1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a method to print menu items (use Switch case)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 the price for item selected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– Pizza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– Pasta</a:t>
            </a:r>
          </a:p>
          <a:p>
            <a:pPr lvl="2"/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Default – salad</a:t>
            </a: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763000" y="6553200"/>
            <a:ext cx="381000" cy="3048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1145</Words>
  <Application>Microsoft Office PowerPoint</Application>
  <PresentationFormat>On-screen Show 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Assignments </vt:lpstr>
      <vt:lpstr>Oops fundamentals</vt:lpstr>
      <vt:lpstr>Variables</vt:lpstr>
      <vt:lpstr>Data structure</vt:lpstr>
      <vt:lpstr>Methods declaration and return statements</vt:lpstr>
      <vt:lpstr>Variable Scope</vt:lpstr>
      <vt:lpstr>Operators</vt:lpstr>
      <vt:lpstr>Operators</vt:lpstr>
      <vt:lpstr>Control Flows</vt:lpstr>
      <vt:lpstr>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 </dc:title>
  <dc:creator>training</dc:creator>
  <cp:lastModifiedBy>training</cp:lastModifiedBy>
  <cp:revision>38</cp:revision>
  <dcterms:created xsi:type="dcterms:W3CDTF">2022-09-24T22:53:34Z</dcterms:created>
  <dcterms:modified xsi:type="dcterms:W3CDTF">2022-10-11T13:21:55Z</dcterms:modified>
</cp:coreProperties>
</file>