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3E94-F380-460C-A532-BF90D3B2BB6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87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Class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Start the program with “public class”. public and class are Keywords. Keywords are words in purple color and should be typed in lowercase.</a:t>
            </a:r>
          </a:p>
          <a:p>
            <a:pPr>
              <a:buFont typeface="Arial" pitchFamily="34" charset="0"/>
              <a:buChar char="•"/>
            </a:pPr>
            <a:r>
              <a:rPr lang="en-US" sz="2000" b="1" smtClean="0">
                <a:solidFill>
                  <a:srgbClr val="2A00DA"/>
                </a:solidFill>
              </a:rPr>
              <a:t>Class/variable/method </a:t>
            </a:r>
            <a:r>
              <a:rPr lang="en-US" sz="2000" b="1" dirty="0" smtClean="0">
                <a:solidFill>
                  <a:srgbClr val="2A00DA"/>
                </a:solidFill>
              </a:rPr>
              <a:t>name should match file name(without extension). Class name can contain alphabets, numbers , $ and _ symbol (no space)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92D050"/>
                </a:solidFill>
              </a:rPr>
              <a:t>Number of closing and opening brackets should match. Below there are 2 open and 2 close brackets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6553200" cy="3231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Variables = HAS-A connections to the program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Variable Should be written </a:t>
            </a:r>
            <a:r>
              <a:rPr lang="en-US" sz="1500" b="1" dirty="0" smtClean="0">
                <a:solidFill>
                  <a:srgbClr val="00B050"/>
                </a:solidFill>
              </a:rPr>
              <a:t>inside open and close curly bracket “{ }” </a:t>
            </a:r>
            <a:r>
              <a:rPr lang="en-US" sz="1500" dirty="0" smtClean="0"/>
              <a:t> .</a:t>
            </a:r>
          </a:p>
          <a:p>
            <a:r>
              <a:rPr lang="en-US" sz="1500" dirty="0" smtClean="0"/>
              <a:t>Below is how we write code for variables.</a:t>
            </a:r>
          </a:p>
          <a:p>
            <a:r>
              <a:rPr lang="en-US" sz="1500" b="1" dirty="0" smtClean="0"/>
              <a:t>LHS (code on left of equal sign)   =   RHS (code on right </a:t>
            </a:r>
            <a:r>
              <a:rPr lang="en-US" sz="1500" b="1" dirty="0" err="1" smtClean="0"/>
              <a:t>sideof</a:t>
            </a:r>
            <a:r>
              <a:rPr lang="en-US" sz="1500" b="1" dirty="0" smtClean="0"/>
              <a:t> equal sign)</a:t>
            </a:r>
          </a:p>
          <a:p>
            <a:r>
              <a:rPr lang="en-US" sz="1500" b="1" dirty="0" smtClean="0">
                <a:solidFill>
                  <a:srgbClr val="2A00DA"/>
                </a:solidFill>
              </a:rPr>
              <a:t>DATA_TYPE	    VARIABLE_NAME     =        VALUE ;       	(variable declaration and initialization)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DATA_TYPE	    VARIABLE_NAME ;  			(variable declaration)</a:t>
            </a:r>
            <a:endParaRPr lang="en-US" sz="1500" dirty="0" smtClean="0"/>
          </a:p>
          <a:p>
            <a:r>
              <a:rPr lang="en-US" sz="1500" b="1" dirty="0" smtClean="0"/>
              <a:t>DATA_TYPE describes the type of information you wish to store in the software.</a:t>
            </a:r>
          </a:p>
          <a:p>
            <a:r>
              <a:rPr lang="en-US" sz="1500" dirty="0" smtClean="0"/>
              <a:t>Data type can be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Numeric</a:t>
            </a:r>
            <a:r>
              <a:rPr lang="en-US" sz="1500" dirty="0" smtClean="0"/>
              <a:t> : byte, </a:t>
            </a:r>
            <a:r>
              <a:rPr lang="en-US" sz="1500" dirty="0" err="1" smtClean="0"/>
              <a:t>int</a:t>
            </a:r>
            <a:r>
              <a:rPr lang="en-US" sz="1500" dirty="0" smtClean="0"/>
              <a:t>, short, long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Decimal </a:t>
            </a:r>
            <a:r>
              <a:rPr lang="en-US" sz="1500" dirty="0" smtClean="0"/>
              <a:t>: float, double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Yes/No </a:t>
            </a:r>
            <a:r>
              <a:rPr lang="en-US" sz="1500" dirty="0" smtClean="0"/>
              <a:t>: </a:t>
            </a:r>
            <a:r>
              <a:rPr lang="en-US" sz="1500" dirty="0" err="1" smtClean="0"/>
              <a:t>boolean</a:t>
            </a:r>
            <a:r>
              <a:rPr lang="en-US" sz="15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Single Character </a:t>
            </a:r>
            <a:r>
              <a:rPr lang="en-US" sz="1500" dirty="0" smtClean="0"/>
              <a:t>: char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Complex :</a:t>
            </a:r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group of Character </a:t>
            </a:r>
            <a:r>
              <a:rPr lang="en-US" sz="1500" dirty="0" smtClean="0"/>
              <a:t>: String</a:t>
            </a:r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contains sub-information </a:t>
            </a:r>
            <a:r>
              <a:rPr lang="en-US" sz="1500" dirty="0" smtClean="0"/>
              <a:t>: </a:t>
            </a:r>
            <a:r>
              <a:rPr lang="en-US" sz="1400" dirty="0" smtClean="0"/>
              <a:t>create another program to hold the sub information</a:t>
            </a:r>
            <a:endParaRPr lang="en-US" sz="15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7848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6932" y="5269468"/>
            <a:ext cx="42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has to be declared before using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403132"/>
            <a:ext cx="767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means something that changes, so variable value can also be changed.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5562600"/>
            <a:ext cx="813435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4705350"/>
            <a:ext cx="81629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8255" y="2450068"/>
            <a:ext cx="41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Data type should match Values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96" y="2780063"/>
            <a:ext cx="8576604" cy="166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8940"/>
            <a:ext cx="733425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30660" y="0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naming 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86675" cy="288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04" y="3352800"/>
            <a:ext cx="87249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how to recognize methods : Does-A exercise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Calculator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to code methods 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to name this activity ???  </a:t>
            </a:r>
            <a:r>
              <a:rPr lang="en-US" b="1" dirty="0" smtClean="0"/>
              <a:t>addition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many inputs are required ??? what are the data type of each inputs ??? 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 0 input leave it blank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 and input name(parameter)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input write pair of data type and input name(parameter) comma separated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2 inputs, </a:t>
            </a:r>
            <a:r>
              <a:rPr lang="en-US" b="1" dirty="0" err="1" smtClean="0"/>
              <a:t>int</a:t>
            </a:r>
            <a:r>
              <a:rPr lang="en-US" b="1" dirty="0" smtClean="0"/>
              <a:t> number1 , </a:t>
            </a:r>
            <a:r>
              <a:rPr lang="en-US" b="1" dirty="0" err="1" smtClean="0"/>
              <a:t>int</a:t>
            </a:r>
            <a:r>
              <a:rPr lang="en-US" b="1" dirty="0" smtClean="0"/>
              <a:t> number2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many returns/outputs are required ??? what is the data type of each output ???  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0 output write void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output, create complex class and write class name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1 output.. </a:t>
            </a:r>
            <a:r>
              <a:rPr lang="en-US" b="1" dirty="0" err="1" smtClean="0"/>
              <a:t>Int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DECLARATION</a:t>
            </a:r>
            <a:endParaRPr lang="en-US" b="1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0"/>
            <a:ext cx="80962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void.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return statement needed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primitive or simple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variable of same type or any value of same data type can be returned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complex/object/reference data type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variable of same type or null value can be returned.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RETURN STATEMENT</a:t>
            </a:r>
            <a:endParaRPr lang="en-US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71932"/>
            <a:ext cx="7562850" cy="448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Method calls are a way for programs to communicate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number of input should match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type of input should match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order of input should match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Return type from other program should match LHS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CALL</a:t>
            </a:r>
            <a:endParaRPr lang="en-US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87692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4340" y="4267200"/>
            <a:ext cx="5873260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368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26</cp:revision>
  <dcterms:created xsi:type="dcterms:W3CDTF">2022-12-29T00:53:40Z</dcterms:created>
  <dcterms:modified xsi:type="dcterms:W3CDTF">2023-01-03T14:17:35Z</dcterms:modified>
</cp:coreProperties>
</file>