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88" r:id="rId22"/>
    <p:sldId id="390" r:id="rId23"/>
    <p:sldId id="338" r:id="rId24"/>
    <p:sldId id="317" r:id="rId25"/>
    <p:sldId id="389" r:id="rId26"/>
    <p:sldId id="319" r:id="rId27"/>
    <p:sldId id="377" r:id="rId28"/>
    <p:sldId id="320" r:id="rId29"/>
    <p:sldId id="321" r:id="rId30"/>
    <p:sldId id="325" r:id="rId31"/>
    <p:sldId id="355" r:id="rId32"/>
    <p:sldId id="356" r:id="rId33"/>
    <p:sldId id="357" r:id="rId34"/>
    <p:sldId id="280" r:id="rId35"/>
    <p:sldId id="326" r:id="rId36"/>
    <p:sldId id="316" r:id="rId37"/>
    <p:sldId id="271" r:id="rId38"/>
    <p:sldId id="327" r:id="rId39"/>
    <p:sldId id="353" r:id="rId40"/>
    <p:sldId id="267" r:id="rId41"/>
    <p:sldId id="352" r:id="rId42"/>
    <p:sldId id="342" r:id="rId43"/>
    <p:sldId id="354" r:id="rId44"/>
    <p:sldId id="318" r:id="rId45"/>
    <p:sldId id="328" r:id="rId46"/>
    <p:sldId id="279" r:id="rId47"/>
    <p:sldId id="358" r:id="rId48"/>
    <p:sldId id="282" r:id="rId49"/>
    <p:sldId id="359" r:id="rId50"/>
    <p:sldId id="329" r:id="rId51"/>
    <p:sldId id="284" r:id="rId52"/>
    <p:sldId id="360" r:id="rId53"/>
    <p:sldId id="361" r:id="rId54"/>
    <p:sldId id="285" r:id="rId55"/>
    <p:sldId id="330" r:id="rId56"/>
    <p:sldId id="362" r:id="rId57"/>
    <p:sldId id="304" r:id="rId58"/>
    <p:sldId id="295" r:id="rId59"/>
    <p:sldId id="311" r:id="rId60"/>
    <p:sldId id="363" r:id="rId61"/>
    <p:sldId id="310" r:id="rId62"/>
    <p:sldId id="376" r:id="rId63"/>
    <p:sldId id="370" r:id="rId64"/>
    <p:sldId id="337" r:id="rId65"/>
    <p:sldId id="371" r:id="rId66"/>
    <p:sldId id="372" r:id="rId67"/>
    <p:sldId id="350" r:id="rId68"/>
    <p:sldId id="35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66" d="100"/>
          <a:sy n="66" d="100"/>
        </p:scale>
        <p:origin x="-12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7/29/2022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7/29/2022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7/29/2022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7/29/2022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7/29/2022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7/29/2022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7/29/2022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7/29/2022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7/29/2022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7/29/2022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7/29/2022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7/29/2022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7/29/2022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7/29/2022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31.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3" Type="http://schemas.openxmlformats.org/officeDocument/2006/relationships/slide" Target="slide35.xml"/><Relationship Id="rId7" Type="http://schemas.openxmlformats.org/officeDocument/2006/relationships/slide" Target="slide48.xml"/><Relationship Id="rId12" Type="http://schemas.openxmlformats.org/officeDocument/2006/relationships/slide" Target="slide65.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slide" Target="slide64.xml"/><Relationship Id="rId5" Type="http://schemas.openxmlformats.org/officeDocument/2006/relationships/slide" Target="slide42.xml"/><Relationship Id="rId10"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1400" dirty="0" smtClean="0">
                <a:latin typeface="Verdana" pitchFamily="34" charset="0"/>
                <a:ea typeface="Verdana" pitchFamily="34" charset="0"/>
                <a:cs typeface="Verdana" pitchFamily="34" charset="0"/>
              </a:rPr>
              <a:t>Create Methods for following</a:t>
            </a:r>
          </a:p>
          <a:p>
            <a:pPr lvl="1">
              <a:buFont typeface="+mj-lt"/>
              <a:buAutoNum type="arabicPeriod"/>
            </a:pPr>
            <a:r>
              <a:rPr lang="en-US" sz="1400" dirty="0" err="1" smtClean="0">
                <a:latin typeface="Verdana" pitchFamily="34" charset="0"/>
                <a:ea typeface="Verdana" pitchFamily="34" charset="0"/>
                <a:cs typeface="Verdana" pitchFamily="34" charset="0"/>
              </a:rPr>
              <a:t>Cacluclator</a:t>
            </a:r>
            <a:r>
              <a:rPr lang="en-US" sz="1400" dirty="0" smtClean="0">
                <a:latin typeface="Verdana" pitchFamily="34" charset="0"/>
                <a:ea typeface="Verdana" pitchFamily="34" charset="0"/>
                <a:cs typeface="Verdana" pitchFamily="34" charset="0"/>
              </a:rPr>
              <a:t> program</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triangle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circle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a:t>
            </a:r>
            <a:r>
              <a:rPr lang="en-US" sz="1400" dirty="0" err="1" smtClean="0">
                <a:latin typeface="Verdana" pitchFamily="34" charset="0"/>
                <a:ea typeface="Verdana" pitchFamily="34" charset="0"/>
                <a:cs typeface="Verdana" pitchFamily="34" charset="0"/>
              </a:rPr>
              <a:t>rectnagle</a:t>
            </a:r>
            <a:endParaRPr lang="en-US" sz="1400" dirty="0" smtClean="0">
              <a:latin typeface="Verdana" pitchFamily="34" charset="0"/>
              <a:ea typeface="Verdana" pitchFamily="34" charset="0"/>
              <a:cs typeface="Verdana" pitchFamily="34" charset="0"/>
            </a:endParaRPr>
          </a:p>
          <a:p>
            <a:pPr lvl="2">
              <a:buFont typeface="+mj-lt"/>
              <a:buAutoNum type="arabicPeriod"/>
            </a:pPr>
            <a:r>
              <a:rPr lang="en-US" sz="1400" dirty="0" smtClean="0">
                <a:latin typeface="Verdana" pitchFamily="34" charset="0"/>
                <a:ea typeface="Verdana" pitchFamily="34" charset="0"/>
                <a:cs typeface="Verdana" pitchFamily="34" charset="0"/>
              </a:rPr>
              <a:t>Method for calculating (</a:t>
            </a:r>
            <a:r>
              <a:rPr lang="en-US" sz="1400" dirty="0" err="1" smtClean="0">
                <a:latin typeface="Verdana" pitchFamily="34" charset="0"/>
                <a:ea typeface="Verdana" pitchFamily="34" charset="0"/>
                <a:cs typeface="Verdana" pitchFamily="34" charset="0"/>
              </a:rPr>
              <a:t>a+b</a:t>
            </a:r>
            <a:r>
              <a:rPr lang="en-US" sz="1400" dirty="0" smtClean="0">
                <a:latin typeface="Verdana" pitchFamily="34" charset="0"/>
                <a:ea typeface="Verdana" pitchFamily="34" charset="0"/>
                <a:cs typeface="Verdana" pitchFamily="34" charset="0"/>
              </a:rPr>
              <a:t>)2</a:t>
            </a:r>
          </a:p>
          <a:p>
            <a:pPr lvl="1">
              <a:buFont typeface="+mj-lt"/>
              <a:buAutoNum type="arabicPeriod"/>
            </a:pPr>
            <a:r>
              <a:rPr lang="en-US" sz="1400" dirty="0" smtClean="0">
                <a:latin typeface="Verdana" pitchFamily="34" charset="0"/>
                <a:ea typeface="Verdana" pitchFamily="34" charset="0"/>
                <a:cs typeface="Verdana" pitchFamily="34" charset="0"/>
              </a:rPr>
              <a:t>Bank Program</a:t>
            </a:r>
          </a:p>
          <a:p>
            <a:pPr lvl="2">
              <a:buFont typeface="+mj-lt"/>
              <a:buAutoNum type="arabicPeriod"/>
            </a:pPr>
            <a:r>
              <a:rPr lang="en-US" sz="1400" dirty="0" smtClean="0">
                <a:latin typeface="Verdana" pitchFamily="34" charset="0"/>
                <a:ea typeface="Verdana" pitchFamily="34" charset="0"/>
                <a:cs typeface="Verdana" pitchFamily="34" charset="0"/>
              </a:rPr>
              <a:t>Method for </a:t>
            </a:r>
            <a:r>
              <a:rPr lang="en-US" sz="1400" dirty="0" err="1" smtClean="0">
                <a:latin typeface="Verdana" pitchFamily="34" charset="0"/>
                <a:ea typeface="Verdana" pitchFamily="34" charset="0"/>
                <a:cs typeface="Verdana" pitchFamily="34" charset="0"/>
              </a:rPr>
              <a:t>calculting</a:t>
            </a:r>
            <a:r>
              <a:rPr lang="en-US" sz="1400" dirty="0" smtClean="0">
                <a:latin typeface="Verdana" pitchFamily="34" charset="0"/>
                <a:ea typeface="Verdana" pitchFamily="34" charset="0"/>
                <a:cs typeface="Verdana" pitchFamily="34" charset="0"/>
              </a:rPr>
              <a:t> simple interest</a:t>
            </a:r>
          </a:p>
          <a:p>
            <a:pPr lvl="2">
              <a:buFont typeface="+mj-lt"/>
              <a:buAutoNum type="arabicPeriod"/>
            </a:pPr>
            <a:r>
              <a:rPr lang="en-US" sz="1400" dirty="0" smtClean="0">
                <a:latin typeface="Verdana" pitchFamily="34" charset="0"/>
                <a:ea typeface="Verdana" pitchFamily="34" charset="0"/>
                <a:cs typeface="Verdana" pitchFamily="34" charset="0"/>
              </a:rPr>
              <a:t>Method for withdraw</a:t>
            </a:r>
          </a:p>
          <a:p>
            <a:pPr lvl="2">
              <a:buFont typeface="+mj-lt"/>
              <a:buAutoNum type="arabicPeriod"/>
            </a:pPr>
            <a:r>
              <a:rPr lang="en-US" sz="1400" dirty="0" smtClean="0">
                <a:latin typeface="Verdana" pitchFamily="34" charset="0"/>
                <a:ea typeface="Verdana" pitchFamily="34" charset="0"/>
                <a:cs typeface="Verdana" pitchFamily="34" charset="0"/>
              </a:rPr>
              <a:t>Method for deposit</a:t>
            </a:r>
          </a:p>
          <a:p>
            <a:pPr lvl="1">
              <a:buFont typeface="+mj-lt"/>
              <a:buAutoNum type="arabicPeriod"/>
            </a:pPr>
            <a:r>
              <a:rPr lang="en-US" sz="1400" dirty="0" smtClean="0">
                <a:latin typeface="Verdana" pitchFamily="34" charset="0"/>
                <a:ea typeface="Verdana" pitchFamily="34" charset="0"/>
                <a:cs typeface="Verdana" pitchFamily="34" charset="0"/>
              </a:rPr>
              <a:t>Ecommerce program</a:t>
            </a:r>
          </a:p>
          <a:p>
            <a:pPr lvl="2">
              <a:buFont typeface="+mj-lt"/>
              <a:buAutoNum type="arabicPeriod"/>
            </a:pPr>
            <a:r>
              <a:rPr lang="en-US" sz="1400" dirty="0" smtClean="0">
                <a:latin typeface="Verdana" pitchFamily="34" charset="0"/>
                <a:ea typeface="Verdana" pitchFamily="34" charset="0"/>
                <a:cs typeface="Verdana" pitchFamily="34" charset="0"/>
              </a:rPr>
              <a:t>Method for login</a:t>
            </a:r>
          </a:p>
          <a:p>
            <a:pPr lvl="2">
              <a:buFont typeface="+mj-lt"/>
              <a:buAutoNum type="arabicPeriod"/>
            </a:pPr>
            <a:r>
              <a:rPr lang="en-US" sz="1400" dirty="0" smtClean="0">
                <a:latin typeface="Verdana" pitchFamily="34" charset="0"/>
                <a:ea typeface="Verdana" pitchFamily="34" charset="0"/>
                <a:cs typeface="Verdana" pitchFamily="34" charset="0"/>
              </a:rPr>
              <a:t>Method for registration</a:t>
            </a:r>
          </a:p>
          <a:p>
            <a:pPr lvl="2">
              <a:buFont typeface="+mj-lt"/>
              <a:buAutoNum type="arabicPeriod"/>
            </a:pPr>
            <a:r>
              <a:rPr lang="en-US" sz="1400" dirty="0" smtClean="0">
                <a:latin typeface="Verdana" pitchFamily="34" charset="0"/>
                <a:ea typeface="Verdana" pitchFamily="34" charset="0"/>
                <a:cs typeface="Verdana" pitchFamily="34" charset="0"/>
              </a:rPr>
              <a:t>Method of add to cart</a:t>
            </a:r>
          </a:p>
          <a:p>
            <a:pPr lvl="2">
              <a:buFont typeface="+mj-lt"/>
              <a:buAutoNum type="arabicPeriod"/>
            </a:pPr>
            <a:r>
              <a:rPr lang="en-US" sz="1400" dirty="0" smtClean="0">
                <a:latin typeface="Verdana" pitchFamily="34" charset="0"/>
                <a:ea typeface="Verdana" pitchFamily="34" charset="0"/>
                <a:cs typeface="Verdana" pitchFamily="34" charset="0"/>
              </a:rPr>
              <a:t>Method for payment</a:t>
            </a:r>
          </a:p>
          <a:p>
            <a:pPr lvl="1">
              <a:buFont typeface="+mj-lt"/>
              <a:buAutoNum type="arabicPeriod"/>
            </a:pPr>
            <a:r>
              <a:rPr lang="en-US" sz="1400" dirty="0" smtClean="0">
                <a:latin typeface="Verdana" pitchFamily="34" charset="0"/>
                <a:ea typeface="Verdana" pitchFamily="34" charset="0"/>
                <a:cs typeface="Verdana" pitchFamily="34" charset="0"/>
              </a:rPr>
              <a:t>Mail Program</a:t>
            </a:r>
          </a:p>
          <a:p>
            <a:pPr lvl="2">
              <a:buFont typeface="+mj-lt"/>
              <a:buAutoNum type="arabicPeriod"/>
            </a:pPr>
            <a:r>
              <a:rPr lang="en-US" sz="1400" dirty="0" smtClean="0">
                <a:latin typeface="Verdana" pitchFamily="34" charset="0"/>
                <a:ea typeface="Verdana" pitchFamily="34" charset="0"/>
                <a:cs typeface="Verdana" pitchFamily="34" charset="0"/>
              </a:rPr>
              <a:t>Method for sending email</a:t>
            </a:r>
          </a:p>
          <a:p>
            <a:pPr lvl="2">
              <a:buFont typeface="+mj-lt"/>
              <a:buAutoNum type="arabicPeriod"/>
            </a:pPr>
            <a:r>
              <a:rPr lang="en-US" sz="1400" dirty="0" smtClean="0">
                <a:latin typeface="Verdana" pitchFamily="34" charset="0"/>
                <a:ea typeface="Verdana" pitchFamily="34" charset="0"/>
                <a:cs typeface="Verdana" pitchFamily="34" charset="0"/>
              </a:rPr>
              <a:t>Method for deleting email</a:t>
            </a:r>
          </a:p>
          <a:p>
            <a:pPr lvl="2">
              <a:buFont typeface="+mj-lt"/>
              <a:buAutoNum type="arabicPeriod"/>
            </a:pPr>
            <a:r>
              <a:rPr lang="en-US" sz="1400" dirty="0" smtClean="0">
                <a:latin typeface="Verdana" pitchFamily="34" charset="0"/>
                <a:ea typeface="Verdana" pitchFamily="34" charset="0"/>
                <a:cs typeface="Verdana" pitchFamily="34" charset="0"/>
              </a:rPr>
              <a:t>Method for read email</a:t>
            </a:r>
          </a:p>
          <a:p>
            <a:pPr lvl="2">
              <a:buFont typeface="+mj-lt"/>
              <a:buAutoNum type="arabicPeriod"/>
            </a:pPr>
            <a:endParaRPr lang="en-US" sz="1400" dirty="0" smtClean="0">
              <a:latin typeface="Verdana" pitchFamily="34" charset="0"/>
              <a:ea typeface="Verdana" pitchFamily="34" charset="0"/>
              <a:cs typeface="Verdana" pitchFamily="34" charset="0"/>
            </a:endParaRPr>
          </a:p>
          <a:p>
            <a:pPr lvl="1">
              <a:buFont typeface="+mj-lt"/>
              <a:buAutoNum type="arabicPeriod"/>
            </a:pPr>
            <a:endParaRPr lang="en-US" sz="14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Interactive native apps 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Verdana" pitchFamily="34" charset="0"/>
                <a:ea typeface="Verdana" pitchFamily="34" charset="0"/>
                <a:cs typeface="Verdana" pitchFamily="34" charset="0"/>
              </a:rPr>
              <a:t>Make All the programs from previous assignment interactive.</a:t>
            </a:r>
            <a:endParaRPr lang="en-US" sz="28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Assignment</a:t>
            </a:r>
            <a:r>
              <a:rPr lang="en-US" sz="1600" dirty="0" smtClean="0">
                <a:latin typeface="Verdana" pitchFamily="34" charset="0"/>
                <a:ea typeface="Verdana" pitchFamily="34" charset="0"/>
                <a:cs typeface="Verdana" pitchFamily="34" charset="0"/>
              </a:rPr>
              <a:t> : Create appropriate variables in a program</a:t>
            </a:r>
          </a:p>
          <a:p>
            <a:pPr lvl="1"/>
            <a:r>
              <a:rPr lang="en-US" sz="1600" dirty="0" smtClean="0">
                <a:latin typeface="Verdana" pitchFamily="34" charset="0"/>
                <a:ea typeface="Verdana" pitchFamily="34" charset="0"/>
                <a:cs typeface="Verdana" pitchFamily="34" charset="0"/>
              </a:rPr>
              <a:t>Car program has Vin and transportation type</a:t>
            </a:r>
          </a:p>
          <a:p>
            <a:pPr lvl="1"/>
            <a:r>
              <a:rPr lang="en-US" sz="1600" dirty="0" smtClean="0">
                <a:latin typeface="Verdana" pitchFamily="34" charset="0"/>
                <a:ea typeface="Verdana" pitchFamily="34" charset="0"/>
                <a:cs typeface="Verdana" pitchFamily="34" charset="0"/>
              </a:rPr>
              <a:t>Product program has quantity , name , price</a:t>
            </a:r>
          </a:p>
          <a:p>
            <a:pPr lvl="1"/>
            <a:r>
              <a:rPr lang="en-US" sz="1600" dirty="0" smtClean="0">
                <a:latin typeface="Verdana" pitchFamily="34" charset="0"/>
                <a:ea typeface="Verdana" pitchFamily="34" charset="0"/>
                <a:cs typeface="Verdana" pitchFamily="34" charset="0"/>
              </a:rPr>
              <a:t>Bank program does withdraw functionality that takes withdraw amount as input</a:t>
            </a:r>
          </a:p>
          <a:p>
            <a:pPr lvl="1"/>
            <a:r>
              <a:rPr lang="en-US" sz="1600" dirty="0" smtClean="0">
                <a:latin typeface="Verdana" pitchFamily="34" charset="0"/>
                <a:ea typeface="Verdana" pitchFamily="34" charset="0"/>
                <a:cs typeface="Verdana" pitchFamily="34" charset="0"/>
              </a:rPr>
              <a:t>Calculating sum of 3 numbers</a:t>
            </a:r>
          </a:p>
          <a:p>
            <a:pPr lvl="1"/>
            <a:r>
              <a:rPr lang="en-US" sz="1600" dirty="0" smtClean="0">
                <a:latin typeface="Verdana" pitchFamily="34" charset="0"/>
                <a:ea typeface="Verdana" pitchFamily="34" charset="0"/>
                <a:cs typeface="Verdana" pitchFamily="34" charset="0"/>
              </a:rPr>
              <a:t>Calculating simple interest with P T R </a:t>
            </a:r>
          </a:p>
          <a:p>
            <a:pPr lvl="1"/>
            <a:r>
              <a:rPr lang="en-US" sz="1600" dirty="0" smtClean="0">
                <a:latin typeface="Verdana" pitchFamily="34" charset="0"/>
                <a:ea typeface="Verdana" pitchFamily="34" charset="0"/>
                <a:cs typeface="Verdana" pitchFamily="34" charset="0"/>
              </a:rPr>
              <a:t>Chase Bank Account program has bank name, customer names, balance.</a:t>
            </a:r>
          </a:p>
          <a:p>
            <a:pPr lvl="1"/>
            <a:r>
              <a:rPr lang="en-US" sz="1600" dirty="0" smtClean="0">
                <a:latin typeface="Verdana" pitchFamily="34" charset="0"/>
                <a:ea typeface="Verdana" pitchFamily="34" charset="0"/>
                <a:cs typeface="Verdana" pitchFamily="34" charset="0"/>
              </a:rPr>
              <a:t>Amazon program has method </a:t>
            </a:r>
            <a:r>
              <a:rPr lang="en-US" sz="1600" dirty="0" err="1" smtClean="0">
                <a:latin typeface="Verdana" pitchFamily="34" charset="0"/>
                <a:ea typeface="Verdana" pitchFamily="34" charset="0"/>
                <a:cs typeface="Verdana" pitchFamily="34" charset="0"/>
              </a:rPr>
              <a:t>changePassword</a:t>
            </a:r>
            <a:r>
              <a:rPr lang="en-US" sz="1600" dirty="0" smtClean="0">
                <a:latin typeface="Verdana" pitchFamily="34" charset="0"/>
                <a:ea typeface="Verdana" pitchFamily="34" charset="0"/>
                <a:cs typeface="Verdana" pitchFamily="34" charset="0"/>
              </a:rPr>
              <a:t> that takes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and new password and confirms if change was success or failure</a:t>
            </a:r>
          </a:p>
          <a:p>
            <a:pPr lvl="1"/>
            <a:endParaRPr lang="en-US" sz="1400" dirty="0" smtClean="0">
              <a:latin typeface="Verdana" pitchFamily="34" charset="0"/>
              <a:ea typeface="Verdana" pitchFamily="34" charset="0"/>
              <a:cs typeface="Verdana" pitchFamily="34" charset="0"/>
            </a:endParaRPr>
          </a:p>
          <a:p>
            <a:pPr algn="ct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9988"/>
            <a:ext cx="8229600" cy="5715000"/>
          </a:xfrm>
        </p:spPr>
        <p:txBody>
          <a:bodyPr>
            <a:noAutofit/>
          </a:bodyPr>
          <a:lstStyle/>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58373</TotalTime>
  <Words>8544</Words>
  <Application>Microsoft Office PowerPoint</Application>
  <PresentationFormat>On-screen Show (4:3)</PresentationFormat>
  <Paragraphs>1686</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Assignment</vt:lpstr>
      <vt:lpstr>Interactive native apps Assignment</vt:lpstr>
      <vt:lpstr>Java program structure</vt:lpstr>
      <vt:lpstr>Chapter 4 - Variable scope</vt:lpstr>
      <vt:lpstr>Slide 25</vt:lpstr>
      <vt:lpstr>Chapter 5 - Operators</vt:lpstr>
      <vt:lpstr>Operator Precedence</vt:lpstr>
      <vt:lpstr>Chapter 6 - Control Flows</vt:lpstr>
      <vt:lpstr>Control Flows</vt:lpstr>
      <vt:lpstr>Assignment-2</vt:lpstr>
      <vt:lpstr>Chapter 7 - Constructors</vt:lpstr>
      <vt:lpstr>Slide 32</vt:lpstr>
      <vt:lpstr>Slide 33</vt:lpstr>
      <vt:lpstr>Chapter 8 - Interface and Sub class</vt:lpstr>
      <vt:lpstr>Slide 35</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58</vt:lpstr>
      <vt:lpstr>Collections-Map</vt:lpstr>
      <vt:lpstr>Slide 60</vt:lpstr>
      <vt:lpstr>Assignment-8</vt:lpstr>
      <vt:lpstr>Slide 62</vt:lpstr>
      <vt:lpstr>Decorator design pattern</vt:lpstr>
      <vt:lpstr>Chapter 18 –Data Streaming and File IO</vt:lpstr>
      <vt:lpstr>Slide 65</vt:lpstr>
      <vt:lpstr>Slide 66</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2530</cp:revision>
  <dcterms:created xsi:type="dcterms:W3CDTF">2014-08-27T15:06:52Z</dcterms:created>
  <dcterms:modified xsi:type="dcterms:W3CDTF">2022-07-29T17:21:40Z</dcterms:modified>
</cp:coreProperties>
</file>