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488B-ADD2-4293-9619-2D235B81F181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Assignments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Constructor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4419600"/>
          </a:xfrm>
        </p:spPr>
        <p:txBody>
          <a:bodyPr>
            <a:noAutofit/>
          </a:bodyPr>
          <a:lstStyle/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products</a:t>
            </a: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has-a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name,quantity,price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 can construct product 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name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name and price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UserProfile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UserProfile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has-a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userid,password,email,phone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construct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Userprofile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email and password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phone and password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Payment</a:t>
            </a: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Payment has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creditCardNumber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creditcardExpiry,creditCardSecCode,paypalUsserid,paypalPassword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construct payment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creditCardNumber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creditcardExpiry,creditCardSecCode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paypalUsserid,paypalPassword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MoneyTransfer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MoneyTransfer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has-a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receiverAccountNumber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ReceiverPhone,ReceiverEmail,Amount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construct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MoneyTransfer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receiverAccountNumber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amount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receiverPhoen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amount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ReceiverEmail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amount</a:t>
            </a: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Inheritance- super/parent and sub/child class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9448800" cy="4419600"/>
          </a:xfrm>
        </p:spPr>
        <p:txBody>
          <a:bodyPr>
            <a:noAutofit/>
          </a:bodyPr>
          <a:lstStyle/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calcualator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add that takes 2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input and returns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 that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takes 2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input and returns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that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takes 2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input and returns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 that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takes 2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input and returns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advancedCalculator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that inherits from Calculator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square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takes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input and returns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area of square. use multiply from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parent</a:t>
            </a: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rectangle takes 2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input and returns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area of rectangle…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multiply method from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parent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Cart that inherits from calculator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calculateCart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that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takes 2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input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price and quantity and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returns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total value of cart.. Use parent method multiply.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Write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program for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below inheritance scenario</a:t>
            </a: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Person &gt; employee &gt; tester</a:t>
            </a: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Person &gt; employee &gt; developer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Person</a:t>
            </a:r>
          </a:p>
          <a:p>
            <a:pPr lvl="4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 name, age</a:t>
            </a:r>
          </a:p>
          <a:p>
            <a:pPr lvl="4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talk, walk ( just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sysout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this method is fine)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Tester</a:t>
            </a:r>
          </a:p>
          <a:p>
            <a:pPr lvl="4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 name,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age, salary,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jobTitle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4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talk,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walk, work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 just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sysout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this method is fine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Developer</a:t>
            </a:r>
          </a:p>
          <a:p>
            <a:pPr lvl="4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 name, age, salary,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jobTitle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4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talk, walk, work ( just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sysout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this method is fine)</a:t>
            </a:r>
          </a:p>
          <a:p>
            <a:pPr lvl="3"/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Inheritance- Interface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9448800" cy="4419600"/>
          </a:xfrm>
        </p:spPr>
        <p:txBody>
          <a:bodyPr>
            <a:noAutofit/>
          </a:bodyPr>
          <a:lstStyle/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ILogin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interface</a:t>
            </a: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abstract methods.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 method that return register is success or failure, and takes input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 and email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Login method that return login is success or failure, and takes input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Change password method that return change is success or failure, and takes input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newpassword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Login class that implements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Ilogin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the code for all abstract methods (just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sysout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fine)</a:t>
            </a:r>
          </a:p>
          <a:p>
            <a:pPr lvl="2"/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**************************************************************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INotification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abstract methods.</a:t>
            </a:r>
          </a:p>
          <a:p>
            <a:pPr lvl="3"/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sendNotification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that return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notification is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success or failure, and takes input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Email class that implements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INotification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the code for all abstract methods (just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sysout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fine)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 class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that implements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INotification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the code for all abstract methods (just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sysout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fine)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Phone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class that implements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INotification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the code for all abstract methods (just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sysout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fine)</a:t>
            </a:r>
          </a:p>
          <a:p>
            <a:pPr lvl="2"/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Oops fundamentals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419600"/>
          </a:xfrm>
        </p:spPr>
        <p:txBody>
          <a:bodyPr>
            <a:noAutofit/>
          </a:bodyPr>
          <a:lstStyle/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java class for below example. 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following. FYI : 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 refers to variable/fields/</a:t>
            </a:r>
            <a:r>
              <a:rPr lang="en-US" sz="1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a class, 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refers to </a:t>
            </a:r>
            <a:r>
              <a:rPr lang="en-US" sz="1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methods 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the class.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1) Product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: name, price, quantity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: buy, sell, negotiate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2) Car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3) Bank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4) Television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5) Fan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6) Tree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</a:t>
            </a: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Variables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variables should have proper naming convention, java valid name , choose appropriate data types.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variable … create separate java programs and include relevant variables below in those programs.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Social security number.  Just do the declaration.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Product Details.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last name.. Declare and next line initialize.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customer online status.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value of pi 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customer phone number.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customer credit card details.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company contact info.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height. .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employee salary. Declare and next line initialize.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add 2 cart details.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payment details. Declare and next line initialize.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bank balance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company name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bank account number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shipping address Declare and initialize on same line</a:t>
            </a: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structure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419600"/>
          </a:xfrm>
        </p:spPr>
        <p:txBody>
          <a:bodyPr>
            <a:noAutofit/>
          </a:bodyPr>
          <a:lstStyle/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 java_latest.xlsx for data structure creation process</a:t>
            </a:r>
          </a:p>
          <a:p>
            <a:endParaRPr lang="en-US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 Data structure for Banking System. 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programs for each component of Banking System.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complex data type programs if needed</a:t>
            </a: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Methods declaration and return statements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Focus only on method declaration and include proper return statements. No logic required.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accept appropriate input for payment webpage and returns payment response.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process registration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accept product input and calculate total cart value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program has quantity and price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rectangle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simple interest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process withdraw from bank account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process deposit from bank account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electricity plan details if provided zip code as the input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insurance detail if provided input as age.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total amount if input provided is product price and discount percentage.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user profile if provided customers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 as the input</a:t>
            </a: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Variable Scope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Focus only on programs, variables and method.. No logic required.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 program has Vin and transportation type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program has quantity , name , price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Bank program does withdraw functionality that takes withdraw amount as input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that can calculate sum of 3 numbers and return sum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Calculating simple interest with P T R as input and return simple interest. Include local variable that can calculate PTR/100.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square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side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square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Chase Bank Account program has bank name, customer names, balance.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Amazon program has method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changePassword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that takes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new password and confirms if password update was success or failure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local variable age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circle.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radius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circle</a:t>
            </a: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Operators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LOGIC REQUIRED for all below programs using operators.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Bank program 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 balance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withdraw functionality  - include inputs , return outputs and logic.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deposit functionality  - include inputs , return outputs and logic.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that can calculate sum of 3 numbers and return sum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Calculating simple interest with P T R as input and return simple interest. Include local variable that can calculate PTR/100.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square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side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square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circle.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radius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circle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rectangle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total final amount , if input provided is product price and discount percentage.</a:t>
            </a: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Operators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LOGIC REQUIRED for all below programs using operators.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login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register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login method that takes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loginUserid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login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if login is success or failed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website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existingUserid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register method that takes new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registeration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Based on If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exsting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matches new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registeration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 then registration fails else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registeration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method print success or failure.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bank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bank money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applyLoan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method takes loan amount input. If customer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requestsing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loan amount is less than bank available money then print loan approved or denied.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amazon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stock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order method. Based on If order quantity is less than stock print order approved or cancelled.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currency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Take dollar as input and return the UK pound equivalent</a:t>
            </a: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 Flows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4419600"/>
          </a:xfrm>
        </p:spPr>
        <p:txBody>
          <a:bodyPr>
            <a:noAutofit/>
          </a:bodyPr>
          <a:lstStyle/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that takes number as input using for loop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1 , 2,3 … till the number provided as input 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to print “customer care” if input to method is 1 else print “other help”.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that has-a registered phone,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to retrieve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That will take input as phone and if phone matches registered phone return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to retrieve password. That will take input as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if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matches registered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return password.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shopping program that has-a balance, product price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checkout method that takes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orderquantity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input. Calculate total cart price based on quantity input and product price. If total cart prices is less than balance than return success else return failure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that takes number as input using while loop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multiple of 1 to 10 for this input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to print menu items (use Switch case)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 the price for item selected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– Pizza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– Pasta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Default – salad</a:t>
            </a: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1527</Words>
  <Application>Microsoft Office PowerPoint</Application>
  <PresentationFormat>On-screen Show (4:3)</PresentationFormat>
  <Paragraphs>208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Assignments </vt:lpstr>
      <vt:lpstr>Oops fundamentals</vt:lpstr>
      <vt:lpstr>Variables</vt:lpstr>
      <vt:lpstr>Data structure</vt:lpstr>
      <vt:lpstr>Methods declaration and return statements</vt:lpstr>
      <vt:lpstr>Variable Scope</vt:lpstr>
      <vt:lpstr>Operators</vt:lpstr>
      <vt:lpstr>Operators</vt:lpstr>
      <vt:lpstr>Control Flows</vt:lpstr>
      <vt:lpstr>Constructor</vt:lpstr>
      <vt:lpstr>Inheritance- super/parent and sub/child class</vt:lpstr>
      <vt:lpstr>Inheritance-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 </dc:title>
  <dc:creator>training</dc:creator>
  <cp:lastModifiedBy>training</cp:lastModifiedBy>
  <cp:revision>43</cp:revision>
  <dcterms:created xsi:type="dcterms:W3CDTF">2022-09-24T22:53:34Z</dcterms:created>
  <dcterms:modified xsi:type="dcterms:W3CDTF">2022-10-12T15:43:39Z</dcterms:modified>
</cp:coreProperties>
</file>