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1/30/2022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922575</TotalTime>
  <Words>15124</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5014</cp:revision>
  <dcterms:modified xsi:type="dcterms:W3CDTF">2022-01-31T01:05:32Z</dcterms:modified>
</cp:coreProperties>
</file>