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7111E-BC75-404A-8A90-A7FFFE6463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7896CE-768B-4EC6-9459-EE9629FBDF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D36108F-3315-4480-953F-66FB1DE408CF}"/>
              </a:ext>
            </a:extLst>
          </p:cNvPr>
          <p:cNvSpPr>
            <a:spLocks noGrp="1"/>
          </p:cNvSpPr>
          <p:nvPr>
            <p:ph type="dt" sz="half" idx="10"/>
          </p:nvPr>
        </p:nvSpPr>
        <p:spPr/>
        <p:txBody>
          <a:bodyPr/>
          <a:lstStyle/>
          <a:p>
            <a:fld id="{C96FFF53-E3FA-4521-B523-EF77E6C34167}" type="datetimeFigureOut">
              <a:rPr lang="en-IN" smtClean="0"/>
              <a:t>11-07-2022</a:t>
            </a:fld>
            <a:endParaRPr lang="en-IN"/>
          </a:p>
        </p:txBody>
      </p:sp>
      <p:sp>
        <p:nvSpPr>
          <p:cNvPr id="5" name="Footer Placeholder 4">
            <a:extLst>
              <a:ext uri="{FF2B5EF4-FFF2-40B4-BE49-F238E27FC236}">
                <a16:creationId xmlns:a16="http://schemas.microsoft.com/office/drawing/2014/main" id="{F89A9CDE-62A1-4778-AB96-B8C41D264F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F26C0-98F1-499F-A7ED-EC347FD4D9CF}"/>
              </a:ext>
            </a:extLst>
          </p:cNvPr>
          <p:cNvSpPr>
            <a:spLocks noGrp="1"/>
          </p:cNvSpPr>
          <p:nvPr>
            <p:ph type="sldNum" sz="quarter" idx="12"/>
          </p:nvPr>
        </p:nvSpPr>
        <p:spPr/>
        <p:txBody>
          <a:bodyPr/>
          <a:lstStyle/>
          <a:p>
            <a:fld id="{A6DD1A27-C99C-49E4-874A-070A88BAF4F5}" type="slidenum">
              <a:rPr lang="en-IN" smtClean="0"/>
              <a:t>‹#›</a:t>
            </a:fld>
            <a:endParaRPr lang="en-IN"/>
          </a:p>
        </p:txBody>
      </p:sp>
    </p:spTree>
    <p:extLst>
      <p:ext uri="{BB962C8B-B14F-4D97-AF65-F5344CB8AC3E}">
        <p14:creationId xmlns:p14="http://schemas.microsoft.com/office/powerpoint/2010/main" val="3075484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68B30-6D7C-4A0E-93D5-3DF102AF0E4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C0E640-DCAF-4E5C-B697-EADC8329FA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26070E-F8C8-4D5D-ABAA-DE25076BDE42}"/>
              </a:ext>
            </a:extLst>
          </p:cNvPr>
          <p:cNvSpPr>
            <a:spLocks noGrp="1"/>
          </p:cNvSpPr>
          <p:nvPr>
            <p:ph type="dt" sz="half" idx="10"/>
          </p:nvPr>
        </p:nvSpPr>
        <p:spPr/>
        <p:txBody>
          <a:bodyPr/>
          <a:lstStyle/>
          <a:p>
            <a:fld id="{C96FFF53-E3FA-4521-B523-EF77E6C34167}" type="datetimeFigureOut">
              <a:rPr lang="en-IN" smtClean="0"/>
              <a:t>11-07-2022</a:t>
            </a:fld>
            <a:endParaRPr lang="en-IN"/>
          </a:p>
        </p:txBody>
      </p:sp>
      <p:sp>
        <p:nvSpPr>
          <p:cNvPr id="5" name="Footer Placeholder 4">
            <a:extLst>
              <a:ext uri="{FF2B5EF4-FFF2-40B4-BE49-F238E27FC236}">
                <a16:creationId xmlns:a16="http://schemas.microsoft.com/office/drawing/2014/main" id="{98391073-49E2-42D2-AC05-BB914EAEA4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5ADE40-2EC6-432A-A745-C8E32C2BE7A3}"/>
              </a:ext>
            </a:extLst>
          </p:cNvPr>
          <p:cNvSpPr>
            <a:spLocks noGrp="1"/>
          </p:cNvSpPr>
          <p:nvPr>
            <p:ph type="sldNum" sz="quarter" idx="12"/>
          </p:nvPr>
        </p:nvSpPr>
        <p:spPr/>
        <p:txBody>
          <a:bodyPr/>
          <a:lstStyle/>
          <a:p>
            <a:fld id="{A6DD1A27-C99C-49E4-874A-070A88BAF4F5}" type="slidenum">
              <a:rPr lang="en-IN" smtClean="0"/>
              <a:t>‹#›</a:t>
            </a:fld>
            <a:endParaRPr lang="en-IN"/>
          </a:p>
        </p:txBody>
      </p:sp>
    </p:spTree>
    <p:extLst>
      <p:ext uri="{BB962C8B-B14F-4D97-AF65-F5344CB8AC3E}">
        <p14:creationId xmlns:p14="http://schemas.microsoft.com/office/powerpoint/2010/main" val="4067418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9B8ED3-4094-476A-8AD7-3E677F10BC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AEC4B5-67F5-45EB-95EB-328C48E5A2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510D00-A8AB-470C-8990-CEB225232EFE}"/>
              </a:ext>
            </a:extLst>
          </p:cNvPr>
          <p:cNvSpPr>
            <a:spLocks noGrp="1"/>
          </p:cNvSpPr>
          <p:nvPr>
            <p:ph type="dt" sz="half" idx="10"/>
          </p:nvPr>
        </p:nvSpPr>
        <p:spPr/>
        <p:txBody>
          <a:bodyPr/>
          <a:lstStyle/>
          <a:p>
            <a:fld id="{C96FFF53-E3FA-4521-B523-EF77E6C34167}" type="datetimeFigureOut">
              <a:rPr lang="en-IN" smtClean="0"/>
              <a:t>11-07-2022</a:t>
            </a:fld>
            <a:endParaRPr lang="en-IN"/>
          </a:p>
        </p:txBody>
      </p:sp>
      <p:sp>
        <p:nvSpPr>
          <p:cNvPr id="5" name="Footer Placeholder 4">
            <a:extLst>
              <a:ext uri="{FF2B5EF4-FFF2-40B4-BE49-F238E27FC236}">
                <a16:creationId xmlns:a16="http://schemas.microsoft.com/office/drawing/2014/main" id="{09981B44-59C9-49E0-8917-225634F036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CA649E-E63E-4FBF-B27E-7F28A9926FAF}"/>
              </a:ext>
            </a:extLst>
          </p:cNvPr>
          <p:cNvSpPr>
            <a:spLocks noGrp="1"/>
          </p:cNvSpPr>
          <p:nvPr>
            <p:ph type="sldNum" sz="quarter" idx="12"/>
          </p:nvPr>
        </p:nvSpPr>
        <p:spPr/>
        <p:txBody>
          <a:bodyPr/>
          <a:lstStyle/>
          <a:p>
            <a:fld id="{A6DD1A27-C99C-49E4-874A-070A88BAF4F5}" type="slidenum">
              <a:rPr lang="en-IN" smtClean="0"/>
              <a:t>‹#›</a:t>
            </a:fld>
            <a:endParaRPr lang="en-IN"/>
          </a:p>
        </p:txBody>
      </p:sp>
    </p:spTree>
    <p:extLst>
      <p:ext uri="{BB962C8B-B14F-4D97-AF65-F5344CB8AC3E}">
        <p14:creationId xmlns:p14="http://schemas.microsoft.com/office/powerpoint/2010/main" val="1645074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956E4-EFBB-4BA4-B8D5-EB3B4609E5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442904-22A7-48D3-8853-2D6C3652DA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8EEE35-EE85-4DAA-8969-9AF87F30742B}"/>
              </a:ext>
            </a:extLst>
          </p:cNvPr>
          <p:cNvSpPr>
            <a:spLocks noGrp="1"/>
          </p:cNvSpPr>
          <p:nvPr>
            <p:ph type="dt" sz="half" idx="10"/>
          </p:nvPr>
        </p:nvSpPr>
        <p:spPr/>
        <p:txBody>
          <a:bodyPr/>
          <a:lstStyle/>
          <a:p>
            <a:fld id="{C96FFF53-E3FA-4521-B523-EF77E6C34167}" type="datetimeFigureOut">
              <a:rPr lang="en-IN" smtClean="0"/>
              <a:t>11-07-2022</a:t>
            </a:fld>
            <a:endParaRPr lang="en-IN"/>
          </a:p>
        </p:txBody>
      </p:sp>
      <p:sp>
        <p:nvSpPr>
          <p:cNvPr id="5" name="Footer Placeholder 4">
            <a:extLst>
              <a:ext uri="{FF2B5EF4-FFF2-40B4-BE49-F238E27FC236}">
                <a16:creationId xmlns:a16="http://schemas.microsoft.com/office/drawing/2014/main" id="{ED50F47E-70B2-4EAD-A398-E3878FF271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BAB2E9-DD24-4901-85FD-413A36FAFB7A}"/>
              </a:ext>
            </a:extLst>
          </p:cNvPr>
          <p:cNvSpPr>
            <a:spLocks noGrp="1"/>
          </p:cNvSpPr>
          <p:nvPr>
            <p:ph type="sldNum" sz="quarter" idx="12"/>
          </p:nvPr>
        </p:nvSpPr>
        <p:spPr/>
        <p:txBody>
          <a:bodyPr/>
          <a:lstStyle/>
          <a:p>
            <a:fld id="{A6DD1A27-C99C-49E4-874A-070A88BAF4F5}" type="slidenum">
              <a:rPr lang="en-IN" smtClean="0"/>
              <a:t>‹#›</a:t>
            </a:fld>
            <a:endParaRPr lang="en-IN"/>
          </a:p>
        </p:txBody>
      </p:sp>
    </p:spTree>
    <p:extLst>
      <p:ext uri="{BB962C8B-B14F-4D97-AF65-F5344CB8AC3E}">
        <p14:creationId xmlns:p14="http://schemas.microsoft.com/office/powerpoint/2010/main" val="178274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EF620-833F-45D7-A08D-980B924A64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70BB1F-50D9-40C4-88A2-5B90C205DB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67F59D-F0C8-436E-90AE-8B533313392C}"/>
              </a:ext>
            </a:extLst>
          </p:cNvPr>
          <p:cNvSpPr>
            <a:spLocks noGrp="1"/>
          </p:cNvSpPr>
          <p:nvPr>
            <p:ph type="dt" sz="half" idx="10"/>
          </p:nvPr>
        </p:nvSpPr>
        <p:spPr/>
        <p:txBody>
          <a:bodyPr/>
          <a:lstStyle/>
          <a:p>
            <a:fld id="{C96FFF53-E3FA-4521-B523-EF77E6C34167}" type="datetimeFigureOut">
              <a:rPr lang="en-IN" smtClean="0"/>
              <a:t>11-07-2022</a:t>
            </a:fld>
            <a:endParaRPr lang="en-IN"/>
          </a:p>
        </p:txBody>
      </p:sp>
      <p:sp>
        <p:nvSpPr>
          <p:cNvPr id="5" name="Footer Placeholder 4">
            <a:extLst>
              <a:ext uri="{FF2B5EF4-FFF2-40B4-BE49-F238E27FC236}">
                <a16:creationId xmlns:a16="http://schemas.microsoft.com/office/drawing/2014/main" id="{B2C697F9-1DBC-4EB9-934C-67F0B5FF5F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872BEB-246D-453A-BA00-B52D726DD456}"/>
              </a:ext>
            </a:extLst>
          </p:cNvPr>
          <p:cNvSpPr>
            <a:spLocks noGrp="1"/>
          </p:cNvSpPr>
          <p:nvPr>
            <p:ph type="sldNum" sz="quarter" idx="12"/>
          </p:nvPr>
        </p:nvSpPr>
        <p:spPr/>
        <p:txBody>
          <a:bodyPr/>
          <a:lstStyle/>
          <a:p>
            <a:fld id="{A6DD1A27-C99C-49E4-874A-070A88BAF4F5}" type="slidenum">
              <a:rPr lang="en-IN" smtClean="0"/>
              <a:t>‹#›</a:t>
            </a:fld>
            <a:endParaRPr lang="en-IN"/>
          </a:p>
        </p:txBody>
      </p:sp>
    </p:spTree>
    <p:extLst>
      <p:ext uri="{BB962C8B-B14F-4D97-AF65-F5344CB8AC3E}">
        <p14:creationId xmlns:p14="http://schemas.microsoft.com/office/powerpoint/2010/main" val="761854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0307F-7176-46B4-B5D0-D514B5A00C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75D985-8192-47B8-BB84-21FECD8AD3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5F854C3-B4DC-44CB-85C1-127AAB6569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F0D2839-335B-4F80-90FE-C534F0ABDA51}"/>
              </a:ext>
            </a:extLst>
          </p:cNvPr>
          <p:cNvSpPr>
            <a:spLocks noGrp="1"/>
          </p:cNvSpPr>
          <p:nvPr>
            <p:ph type="dt" sz="half" idx="10"/>
          </p:nvPr>
        </p:nvSpPr>
        <p:spPr/>
        <p:txBody>
          <a:bodyPr/>
          <a:lstStyle/>
          <a:p>
            <a:fld id="{C96FFF53-E3FA-4521-B523-EF77E6C34167}" type="datetimeFigureOut">
              <a:rPr lang="en-IN" smtClean="0"/>
              <a:t>11-07-2022</a:t>
            </a:fld>
            <a:endParaRPr lang="en-IN"/>
          </a:p>
        </p:txBody>
      </p:sp>
      <p:sp>
        <p:nvSpPr>
          <p:cNvPr id="6" name="Footer Placeholder 5">
            <a:extLst>
              <a:ext uri="{FF2B5EF4-FFF2-40B4-BE49-F238E27FC236}">
                <a16:creationId xmlns:a16="http://schemas.microsoft.com/office/drawing/2014/main" id="{6492B37C-7E45-423A-860F-96ADE974A4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000CED-E4B7-447F-9E8E-3D5B0175188F}"/>
              </a:ext>
            </a:extLst>
          </p:cNvPr>
          <p:cNvSpPr>
            <a:spLocks noGrp="1"/>
          </p:cNvSpPr>
          <p:nvPr>
            <p:ph type="sldNum" sz="quarter" idx="12"/>
          </p:nvPr>
        </p:nvSpPr>
        <p:spPr/>
        <p:txBody>
          <a:bodyPr/>
          <a:lstStyle/>
          <a:p>
            <a:fld id="{A6DD1A27-C99C-49E4-874A-070A88BAF4F5}" type="slidenum">
              <a:rPr lang="en-IN" smtClean="0"/>
              <a:t>‹#›</a:t>
            </a:fld>
            <a:endParaRPr lang="en-IN"/>
          </a:p>
        </p:txBody>
      </p:sp>
    </p:spTree>
    <p:extLst>
      <p:ext uri="{BB962C8B-B14F-4D97-AF65-F5344CB8AC3E}">
        <p14:creationId xmlns:p14="http://schemas.microsoft.com/office/powerpoint/2010/main" val="1140437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1DFED-33D8-4C97-8F82-F6B0DAE4931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528877-1090-4707-AEE4-26BE2BBFC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2B6745-82C0-435F-8095-FBF0E2D66E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F4EC45A-A435-4542-9E5E-08E1EE5ACF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0D4CAD-ED09-4F43-A38E-1C440A6870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5BABDC-D026-42BD-8A0B-C44B0E955F0B}"/>
              </a:ext>
            </a:extLst>
          </p:cNvPr>
          <p:cNvSpPr>
            <a:spLocks noGrp="1"/>
          </p:cNvSpPr>
          <p:nvPr>
            <p:ph type="dt" sz="half" idx="10"/>
          </p:nvPr>
        </p:nvSpPr>
        <p:spPr/>
        <p:txBody>
          <a:bodyPr/>
          <a:lstStyle/>
          <a:p>
            <a:fld id="{C96FFF53-E3FA-4521-B523-EF77E6C34167}" type="datetimeFigureOut">
              <a:rPr lang="en-IN" smtClean="0"/>
              <a:t>11-07-2022</a:t>
            </a:fld>
            <a:endParaRPr lang="en-IN"/>
          </a:p>
        </p:txBody>
      </p:sp>
      <p:sp>
        <p:nvSpPr>
          <p:cNvPr id="8" name="Footer Placeholder 7">
            <a:extLst>
              <a:ext uri="{FF2B5EF4-FFF2-40B4-BE49-F238E27FC236}">
                <a16:creationId xmlns:a16="http://schemas.microsoft.com/office/drawing/2014/main" id="{B7EB95C3-2B88-4496-9FD9-C25AB4BE4F6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1CE482C-5EE2-4169-A27E-6E738A1BE63E}"/>
              </a:ext>
            </a:extLst>
          </p:cNvPr>
          <p:cNvSpPr>
            <a:spLocks noGrp="1"/>
          </p:cNvSpPr>
          <p:nvPr>
            <p:ph type="sldNum" sz="quarter" idx="12"/>
          </p:nvPr>
        </p:nvSpPr>
        <p:spPr/>
        <p:txBody>
          <a:bodyPr/>
          <a:lstStyle/>
          <a:p>
            <a:fld id="{A6DD1A27-C99C-49E4-874A-070A88BAF4F5}" type="slidenum">
              <a:rPr lang="en-IN" smtClean="0"/>
              <a:t>‹#›</a:t>
            </a:fld>
            <a:endParaRPr lang="en-IN"/>
          </a:p>
        </p:txBody>
      </p:sp>
    </p:spTree>
    <p:extLst>
      <p:ext uri="{BB962C8B-B14F-4D97-AF65-F5344CB8AC3E}">
        <p14:creationId xmlns:p14="http://schemas.microsoft.com/office/powerpoint/2010/main" val="748068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8B12A-CA26-4E58-85DE-118BCF3CB02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8445D8-1AD2-404F-B12D-69AA0E92BC71}"/>
              </a:ext>
            </a:extLst>
          </p:cNvPr>
          <p:cNvSpPr>
            <a:spLocks noGrp="1"/>
          </p:cNvSpPr>
          <p:nvPr>
            <p:ph type="dt" sz="half" idx="10"/>
          </p:nvPr>
        </p:nvSpPr>
        <p:spPr/>
        <p:txBody>
          <a:bodyPr/>
          <a:lstStyle/>
          <a:p>
            <a:fld id="{C96FFF53-E3FA-4521-B523-EF77E6C34167}" type="datetimeFigureOut">
              <a:rPr lang="en-IN" smtClean="0"/>
              <a:t>11-07-2022</a:t>
            </a:fld>
            <a:endParaRPr lang="en-IN"/>
          </a:p>
        </p:txBody>
      </p:sp>
      <p:sp>
        <p:nvSpPr>
          <p:cNvPr id="4" name="Footer Placeholder 3">
            <a:extLst>
              <a:ext uri="{FF2B5EF4-FFF2-40B4-BE49-F238E27FC236}">
                <a16:creationId xmlns:a16="http://schemas.microsoft.com/office/drawing/2014/main" id="{D1B223AB-B766-48C8-A487-639442B905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C5EA94A-530D-4A9B-BDB5-6572B6235D41}"/>
              </a:ext>
            </a:extLst>
          </p:cNvPr>
          <p:cNvSpPr>
            <a:spLocks noGrp="1"/>
          </p:cNvSpPr>
          <p:nvPr>
            <p:ph type="sldNum" sz="quarter" idx="12"/>
          </p:nvPr>
        </p:nvSpPr>
        <p:spPr/>
        <p:txBody>
          <a:bodyPr/>
          <a:lstStyle/>
          <a:p>
            <a:fld id="{A6DD1A27-C99C-49E4-874A-070A88BAF4F5}" type="slidenum">
              <a:rPr lang="en-IN" smtClean="0"/>
              <a:t>‹#›</a:t>
            </a:fld>
            <a:endParaRPr lang="en-IN"/>
          </a:p>
        </p:txBody>
      </p:sp>
    </p:spTree>
    <p:extLst>
      <p:ext uri="{BB962C8B-B14F-4D97-AF65-F5344CB8AC3E}">
        <p14:creationId xmlns:p14="http://schemas.microsoft.com/office/powerpoint/2010/main" val="1652434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9662D1-A666-483F-8633-27034D5FAF0C}"/>
              </a:ext>
            </a:extLst>
          </p:cNvPr>
          <p:cNvSpPr>
            <a:spLocks noGrp="1"/>
          </p:cNvSpPr>
          <p:nvPr>
            <p:ph type="dt" sz="half" idx="10"/>
          </p:nvPr>
        </p:nvSpPr>
        <p:spPr/>
        <p:txBody>
          <a:bodyPr/>
          <a:lstStyle/>
          <a:p>
            <a:fld id="{C96FFF53-E3FA-4521-B523-EF77E6C34167}" type="datetimeFigureOut">
              <a:rPr lang="en-IN" smtClean="0"/>
              <a:t>11-07-2022</a:t>
            </a:fld>
            <a:endParaRPr lang="en-IN"/>
          </a:p>
        </p:txBody>
      </p:sp>
      <p:sp>
        <p:nvSpPr>
          <p:cNvPr id="3" name="Footer Placeholder 2">
            <a:extLst>
              <a:ext uri="{FF2B5EF4-FFF2-40B4-BE49-F238E27FC236}">
                <a16:creationId xmlns:a16="http://schemas.microsoft.com/office/drawing/2014/main" id="{1303D644-628D-4CC4-91CA-9A19AE93B5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3B6BFD7-B57B-4138-AB2A-5E084A1ACA4F}"/>
              </a:ext>
            </a:extLst>
          </p:cNvPr>
          <p:cNvSpPr>
            <a:spLocks noGrp="1"/>
          </p:cNvSpPr>
          <p:nvPr>
            <p:ph type="sldNum" sz="quarter" idx="12"/>
          </p:nvPr>
        </p:nvSpPr>
        <p:spPr/>
        <p:txBody>
          <a:bodyPr/>
          <a:lstStyle/>
          <a:p>
            <a:fld id="{A6DD1A27-C99C-49E4-874A-070A88BAF4F5}" type="slidenum">
              <a:rPr lang="en-IN" smtClean="0"/>
              <a:t>‹#›</a:t>
            </a:fld>
            <a:endParaRPr lang="en-IN"/>
          </a:p>
        </p:txBody>
      </p:sp>
    </p:spTree>
    <p:extLst>
      <p:ext uri="{BB962C8B-B14F-4D97-AF65-F5344CB8AC3E}">
        <p14:creationId xmlns:p14="http://schemas.microsoft.com/office/powerpoint/2010/main" val="3973102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C9A2D-15C4-4E8F-A421-E1624E6825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C180616-86C2-403F-A149-4AA926CC36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DA2524-6713-48E0-9FA6-E565B8192D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25F07F-F660-4BE7-A224-7F048D203212}"/>
              </a:ext>
            </a:extLst>
          </p:cNvPr>
          <p:cNvSpPr>
            <a:spLocks noGrp="1"/>
          </p:cNvSpPr>
          <p:nvPr>
            <p:ph type="dt" sz="half" idx="10"/>
          </p:nvPr>
        </p:nvSpPr>
        <p:spPr/>
        <p:txBody>
          <a:bodyPr/>
          <a:lstStyle/>
          <a:p>
            <a:fld id="{C96FFF53-E3FA-4521-B523-EF77E6C34167}" type="datetimeFigureOut">
              <a:rPr lang="en-IN" smtClean="0"/>
              <a:t>11-07-2022</a:t>
            </a:fld>
            <a:endParaRPr lang="en-IN"/>
          </a:p>
        </p:txBody>
      </p:sp>
      <p:sp>
        <p:nvSpPr>
          <p:cNvPr id="6" name="Footer Placeholder 5">
            <a:extLst>
              <a:ext uri="{FF2B5EF4-FFF2-40B4-BE49-F238E27FC236}">
                <a16:creationId xmlns:a16="http://schemas.microsoft.com/office/drawing/2014/main" id="{81E16795-A16F-480E-BA0B-949CD2DD89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2F9FBF-8CDB-48D6-9A63-98B365D0600A}"/>
              </a:ext>
            </a:extLst>
          </p:cNvPr>
          <p:cNvSpPr>
            <a:spLocks noGrp="1"/>
          </p:cNvSpPr>
          <p:nvPr>
            <p:ph type="sldNum" sz="quarter" idx="12"/>
          </p:nvPr>
        </p:nvSpPr>
        <p:spPr/>
        <p:txBody>
          <a:bodyPr/>
          <a:lstStyle/>
          <a:p>
            <a:fld id="{A6DD1A27-C99C-49E4-874A-070A88BAF4F5}" type="slidenum">
              <a:rPr lang="en-IN" smtClean="0"/>
              <a:t>‹#›</a:t>
            </a:fld>
            <a:endParaRPr lang="en-IN"/>
          </a:p>
        </p:txBody>
      </p:sp>
    </p:spTree>
    <p:extLst>
      <p:ext uri="{BB962C8B-B14F-4D97-AF65-F5344CB8AC3E}">
        <p14:creationId xmlns:p14="http://schemas.microsoft.com/office/powerpoint/2010/main" val="3172269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860D2-612F-4581-BB4C-85BBCE406F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91CB576-F628-41E7-8C48-650281BCDF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0CD7054-3681-472B-9375-1C9245F9A4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21782D-FB58-46DE-BA74-61D17BC1F18A}"/>
              </a:ext>
            </a:extLst>
          </p:cNvPr>
          <p:cNvSpPr>
            <a:spLocks noGrp="1"/>
          </p:cNvSpPr>
          <p:nvPr>
            <p:ph type="dt" sz="half" idx="10"/>
          </p:nvPr>
        </p:nvSpPr>
        <p:spPr/>
        <p:txBody>
          <a:bodyPr/>
          <a:lstStyle/>
          <a:p>
            <a:fld id="{C96FFF53-E3FA-4521-B523-EF77E6C34167}" type="datetimeFigureOut">
              <a:rPr lang="en-IN" smtClean="0"/>
              <a:t>11-07-2022</a:t>
            </a:fld>
            <a:endParaRPr lang="en-IN"/>
          </a:p>
        </p:txBody>
      </p:sp>
      <p:sp>
        <p:nvSpPr>
          <p:cNvPr id="6" name="Footer Placeholder 5">
            <a:extLst>
              <a:ext uri="{FF2B5EF4-FFF2-40B4-BE49-F238E27FC236}">
                <a16:creationId xmlns:a16="http://schemas.microsoft.com/office/drawing/2014/main" id="{19ADE0BD-4994-46FF-83B6-D9BFB09289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516576-B8FC-494D-B5D4-5B78824B82A3}"/>
              </a:ext>
            </a:extLst>
          </p:cNvPr>
          <p:cNvSpPr>
            <a:spLocks noGrp="1"/>
          </p:cNvSpPr>
          <p:nvPr>
            <p:ph type="sldNum" sz="quarter" idx="12"/>
          </p:nvPr>
        </p:nvSpPr>
        <p:spPr/>
        <p:txBody>
          <a:bodyPr/>
          <a:lstStyle/>
          <a:p>
            <a:fld id="{A6DD1A27-C99C-49E4-874A-070A88BAF4F5}" type="slidenum">
              <a:rPr lang="en-IN" smtClean="0"/>
              <a:t>‹#›</a:t>
            </a:fld>
            <a:endParaRPr lang="en-IN"/>
          </a:p>
        </p:txBody>
      </p:sp>
    </p:spTree>
    <p:extLst>
      <p:ext uri="{BB962C8B-B14F-4D97-AF65-F5344CB8AC3E}">
        <p14:creationId xmlns:p14="http://schemas.microsoft.com/office/powerpoint/2010/main" val="4199325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895763-C520-4874-B871-622F62A777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F8D49F-A81B-4840-9F1B-B2F2836009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41533C-D0E7-48D5-96F0-227FAC3770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6FFF53-E3FA-4521-B523-EF77E6C34167}" type="datetimeFigureOut">
              <a:rPr lang="en-IN" smtClean="0"/>
              <a:t>11-07-2022</a:t>
            </a:fld>
            <a:endParaRPr lang="en-IN"/>
          </a:p>
        </p:txBody>
      </p:sp>
      <p:sp>
        <p:nvSpPr>
          <p:cNvPr id="5" name="Footer Placeholder 4">
            <a:extLst>
              <a:ext uri="{FF2B5EF4-FFF2-40B4-BE49-F238E27FC236}">
                <a16:creationId xmlns:a16="http://schemas.microsoft.com/office/drawing/2014/main" id="{D536DA19-522D-4F6D-92B0-120B49EA6C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5C635C9-5EEC-4B3F-828A-6D9B900681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DD1A27-C99C-49E4-874A-070A88BAF4F5}" type="slidenum">
              <a:rPr lang="en-IN" smtClean="0"/>
              <a:t>‹#›</a:t>
            </a:fld>
            <a:endParaRPr lang="en-IN"/>
          </a:p>
        </p:txBody>
      </p:sp>
    </p:spTree>
    <p:extLst>
      <p:ext uri="{BB962C8B-B14F-4D97-AF65-F5344CB8AC3E}">
        <p14:creationId xmlns:p14="http://schemas.microsoft.com/office/powerpoint/2010/main" val="1509198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4A563-4E5E-4CAF-8665-A6A6DC62C2EF}"/>
              </a:ext>
            </a:extLst>
          </p:cNvPr>
          <p:cNvSpPr>
            <a:spLocks noGrp="1"/>
          </p:cNvSpPr>
          <p:nvPr>
            <p:ph type="ctrTitle"/>
          </p:nvPr>
        </p:nvSpPr>
        <p:spPr/>
        <p:txBody>
          <a:bodyPr>
            <a:normAutofit/>
          </a:bodyPr>
          <a:lstStyle/>
          <a:p>
            <a:r>
              <a:rPr lang="en-US" sz="4000" dirty="0"/>
              <a:t>Version Control System</a:t>
            </a:r>
            <a:endParaRPr lang="en-IN" sz="4000" dirty="0"/>
          </a:p>
        </p:txBody>
      </p:sp>
      <p:sp>
        <p:nvSpPr>
          <p:cNvPr id="3" name="Subtitle 2">
            <a:extLst>
              <a:ext uri="{FF2B5EF4-FFF2-40B4-BE49-F238E27FC236}">
                <a16:creationId xmlns:a16="http://schemas.microsoft.com/office/drawing/2014/main" id="{E31D4F8A-108A-43DD-80DC-A50440F8819B}"/>
              </a:ext>
            </a:extLst>
          </p:cNvPr>
          <p:cNvSpPr>
            <a:spLocks noGrp="1"/>
          </p:cNvSpPr>
          <p:nvPr>
            <p:ph type="subTitle" idx="1"/>
          </p:nvPr>
        </p:nvSpPr>
        <p:spPr/>
        <p:txBody>
          <a:bodyPr>
            <a:normAutofit fontScale="77500" lnSpcReduction="20000"/>
          </a:bodyPr>
          <a:lstStyle/>
          <a:p>
            <a:pPr marL="342900" indent="-342900" algn="l">
              <a:buFont typeface="Arial" panose="020B0604020202020204" pitchFamily="34" charset="0"/>
              <a:buChar char="•"/>
            </a:pPr>
            <a:r>
              <a:rPr lang="en-US" dirty="0"/>
              <a:t>What is Version Control System?</a:t>
            </a:r>
          </a:p>
          <a:p>
            <a:pPr marL="342900" indent="-342900" algn="l">
              <a:buFont typeface="Arial" panose="020B0604020202020204" pitchFamily="34" charset="0"/>
              <a:buChar char="•"/>
            </a:pPr>
            <a:r>
              <a:rPr lang="en-US" dirty="0"/>
              <a:t>Why we need Version Control System?</a:t>
            </a:r>
          </a:p>
          <a:p>
            <a:pPr marL="342900" indent="-342900" algn="l">
              <a:buFont typeface="Arial" panose="020B0604020202020204" pitchFamily="34" charset="0"/>
              <a:buChar char="•"/>
            </a:pPr>
            <a:r>
              <a:rPr lang="en-US" dirty="0"/>
              <a:t>Types of Version Control Systems</a:t>
            </a:r>
          </a:p>
          <a:p>
            <a:pPr marL="342900" indent="-342900" algn="l">
              <a:buFont typeface="Arial" panose="020B0604020202020204" pitchFamily="34" charset="0"/>
              <a:buChar char="•"/>
            </a:pPr>
            <a:r>
              <a:rPr lang="en-US" dirty="0"/>
              <a:t>Git/GitHub Software’s</a:t>
            </a:r>
          </a:p>
          <a:p>
            <a:pPr marL="342900" indent="-342900" algn="l">
              <a:buFont typeface="Arial" panose="020B0604020202020204" pitchFamily="34" charset="0"/>
              <a:buChar char="•"/>
            </a:pPr>
            <a:r>
              <a:rPr lang="en-US" dirty="0"/>
              <a:t>Different Commands</a:t>
            </a:r>
          </a:p>
          <a:p>
            <a:endParaRPr lang="en-US" dirty="0"/>
          </a:p>
          <a:p>
            <a:endParaRPr lang="en-IN" dirty="0"/>
          </a:p>
        </p:txBody>
      </p:sp>
    </p:spTree>
    <p:extLst>
      <p:ext uri="{BB962C8B-B14F-4D97-AF65-F5344CB8AC3E}">
        <p14:creationId xmlns:p14="http://schemas.microsoft.com/office/powerpoint/2010/main" val="4275927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68939-4840-47ED-97F8-D57562248485}"/>
              </a:ext>
            </a:extLst>
          </p:cNvPr>
          <p:cNvSpPr>
            <a:spLocks noGrp="1"/>
          </p:cNvSpPr>
          <p:nvPr>
            <p:ph type="title"/>
          </p:nvPr>
        </p:nvSpPr>
        <p:spPr>
          <a:pattFill prst="pct5">
            <a:fgClr>
              <a:schemeClr val="accent1"/>
            </a:fgClr>
            <a:bgClr>
              <a:schemeClr val="bg1"/>
            </a:bgClr>
          </a:pattFill>
        </p:spPr>
        <p:txBody>
          <a:bodyPr/>
          <a:lstStyle/>
          <a:p>
            <a:r>
              <a:rPr lang="en-US" dirty="0"/>
              <a:t>What is Version Control System?</a:t>
            </a:r>
            <a:br>
              <a:rPr lang="en-US" dirty="0"/>
            </a:br>
            <a:endParaRPr lang="en-IN" dirty="0"/>
          </a:p>
        </p:txBody>
      </p:sp>
      <p:sp>
        <p:nvSpPr>
          <p:cNvPr id="3" name="Content Placeholder 2">
            <a:extLst>
              <a:ext uri="{FF2B5EF4-FFF2-40B4-BE49-F238E27FC236}">
                <a16:creationId xmlns:a16="http://schemas.microsoft.com/office/drawing/2014/main" id="{57B9F34F-C920-4CD4-B56F-EA222840A1B6}"/>
              </a:ext>
            </a:extLst>
          </p:cNvPr>
          <p:cNvSpPr>
            <a:spLocks noGrp="1"/>
          </p:cNvSpPr>
          <p:nvPr>
            <p:ph idx="1"/>
          </p:nvPr>
        </p:nvSpPr>
        <p:spPr>
          <a:pattFill prst="pct5">
            <a:fgClr>
              <a:schemeClr val="accent1"/>
            </a:fgClr>
            <a:bgClr>
              <a:schemeClr val="bg1"/>
            </a:bgClr>
          </a:pattFill>
        </p:spPr>
        <p:txBody>
          <a:bodyPr/>
          <a:lstStyle/>
          <a:p>
            <a:pPr marL="0" indent="0">
              <a:buNone/>
            </a:pPr>
            <a:r>
              <a:rPr lang="en-US" b="0" i="0" dirty="0">
                <a:solidFill>
                  <a:srgbClr val="091E42"/>
                </a:solidFill>
                <a:effectLst/>
                <a:latin typeface="Charlie Text"/>
              </a:rPr>
              <a:t>A version control system or VCS, also know as revision control or source control system, is a software utility that tracks and manages changes to a filesystem. A VCS also offers collaborative utilities to share and integrate these filesystem changes to other VCS users. </a:t>
            </a:r>
            <a:endParaRPr lang="en-IN" dirty="0"/>
          </a:p>
        </p:txBody>
      </p:sp>
    </p:spTree>
    <p:extLst>
      <p:ext uri="{BB962C8B-B14F-4D97-AF65-F5344CB8AC3E}">
        <p14:creationId xmlns:p14="http://schemas.microsoft.com/office/powerpoint/2010/main" val="1506988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1D4C8-4A51-4375-804C-3993EBE7E4CC}"/>
              </a:ext>
            </a:extLst>
          </p:cNvPr>
          <p:cNvSpPr>
            <a:spLocks noGrp="1"/>
          </p:cNvSpPr>
          <p:nvPr>
            <p:ph type="title"/>
          </p:nvPr>
        </p:nvSpPr>
        <p:spPr>
          <a:pattFill prst="pct5">
            <a:fgClr>
              <a:schemeClr val="accent1"/>
            </a:fgClr>
            <a:bgClr>
              <a:schemeClr val="bg1"/>
            </a:bgClr>
          </a:pattFill>
        </p:spPr>
        <p:txBody>
          <a:bodyPr/>
          <a:lstStyle/>
          <a:p>
            <a:r>
              <a:rPr lang="en-US" dirty="0"/>
              <a:t>Why we need Version Control System?</a:t>
            </a:r>
            <a:br>
              <a:rPr lang="en-US" dirty="0"/>
            </a:br>
            <a:endParaRPr lang="en-IN" dirty="0"/>
          </a:p>
        </p:txBody>
      </p:sp>
      <p:sp>
        <p:nvSpPr>
          <p:cNvPr id="3" name="Content Placeholder 2">
            <a:extLst>
              <a:ext uri="{FF2B5EF4-FFF2-40B4-BE49-F238E27FC236}">
                <a16:creationId xmlns:a16="http://schemas.microsoft.com/office/drawing/2014/main" id="{83AC953D-EC12-4323-8941-1220DDA7F1F6}"/>
              </a:ext>
            </a:extLst>
          </p:cNvPr>
          <p:cNvSpPr>
            <a:spLocks noGrp="1"/>
          </p:cNvSpPr>
          <p:nvPr>
            <p:ph idx="1"/>
          </p:nvPr>
        </p:nvSpPr>
        <p:spPr>
          <a:pattFill prst="pct5">
            <a:fgClr>
              <a:schemeClr val="accent1"/>
            </a:fgClr>
            <a:bgClr>
              <a:schemeClr val="bg1"/>
            </a:bgClr>
          </a:pattFill>
        </p:spPr>
        <p:txBody>
          <a:bodyPr/>
          <a:lstStyle/>
          <a:p>
            <a:r>
              <a:rPr lang="en-US" dirty="0"/>
              <a:t>VCS is used for Files Version Maintenance </a:t>
            </a:r>
          </a:p>
          <a:p>
            <a:r>
              <a:rPr lang="en-US" dirty="0"/>
              <a:t>VCS is used for Tracking the Software file status</a:t>
            </a:r>
          </a:p>
          <a:p>
            <a:r>
              <a:rPr lang="en-US" dirty="0"/>
              <a:t>VCS is used for Sharing </a:t>
            </a:r>
            <a:endParaRPr lang="en-IN" dirty="0"/>
          </a:p>
        </p:txBody>
      </p:sp>
    </p:spTree>
    <p:extLst>
      <p:ext uri="{BB962C8B-B14F-4D97-AF65-F5344CB8AC3E}">
        <p14:creationId xmlns:p14="http://schemas.microsoft.com/office/powerpoint/2010/main" val="420007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0EDD1-11F7-46A0-80BF-AABF34A5F4ED}"/>
              </a:ext>
            </a:extLst>
          </p:cNvPr>
          <p:cNvSpPr>
            <a:spLocks noGrp="1"/>
          </p:cNvSpPr>
          <p:nvPr>
            <p:ph type="title"/>
          </p:nvPr>
        </p:nvSpPr>
        <p:spPr>
          <a:pattFill prst="pct5">
            <a:fgClr>
              <a:schemeClr val="accent1"/>
            </a:fgClr>
            <a:bgClr>
              <a:schemeClr val="bg1"/>
            </a:bgClr>
          </a:pattFill>
        </p:spPr>
        <p:txBody>
          <a:bodyPr/>
          <a:lstStyle/>
          <a:p>
            <a:r>
              <a:rPr lang="en-US" dirty="0"/>
              <a:t>Types of Version Control Systems</a:t>
            </a:r>
            <a:br>
              <a:rPr lang="en-US" dirty="0"/>
            </a:br>
            <a:endParaRPr lang="en-IN" dirty="0"/>
          </a:p>
        </p:txBody>
      </p:sp>
      <p:sp>
        <p:nvSpPr>
          <p:cNvPr id="3" name="Content Placeholder 2">
            <a:extLst>
              <a:ext uri="{FF2B5EF4-FFF2-40B4-BE49-F238E27FC236}">
                <a16:creationId xmlns:a16="http://schemas.microsoft.com/office/drawing/2014/main" id="{93EF922C-18D1-455B-A48C-876D75F68E18}"/>
              </a:ext>
            </a:extLst>
          </p:cNvPr>
          <p:cNvSpPr>
            <a:spLocks noGrp="1"/>
          </p:cNvSpPr>
          <p:nvPr>
            <p:ph idx="1"/>
          </p:nvPr>
        </p:nvSpPr>
        <p:spPr>
          <a:pattFill prst="pct5">
            <a:fgClr>
              <a:schemeClr val="accent1"/>
            </a:fgClr>
            <a:bgClr>
              <a:schemeClr val="bg1"/>
            </a:bgClr>
          </a:pattFill>
        </p:spPr>
        <p:txBody>
          <a:bodyPr/>
          <a:lstStyle/>
          <a:p>
            <a:r>
              <a:rPr lang="en-US" dirty="0"/>
              <a:t>Centralized Version Control System(Ex: SVN)</a:t>
            </a:r>
          </a:p>
          <a:p>
            <a:r>
              <a:rPr lang="en-US" dirty="0"/>
              <a:t>Distributed Version Control System(Ex: Git/GitHub)</a:t>
            </a:r>
            <a:endParaRPr lang="en-IN" dirty="0"/>
          </a:p>
        </p:txBody>
      </p:sp>
    </p:spTree>
    <p:extLst>
      <p:ext uri="{BB962C8B-B14F-4D97-AF65-F5344CB8AC3E}">
        <p14:creationId xmlns:p14="http://schemas.microsoft.com/office/powerpoint/2010/main" val="589766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A294F-4033-4A78-A224-341131AB0D40}"/>
              </a:ext>
            </a:extLst>
          </p:cNvPr>
          <p:cNvSpPr>
            <a:spLocks noGrp="1"/>
          </p:cNvSpPr>
          <p:nvPr>
            <p:ph type="title"/>
          </p:nvPr>
        </p:nvSpPr>
        <p:spPr>
          <a:pattFill prst="pct5">
            <a:fgClr>
              <a:schemeClr val="accent1"/>
            </a:fgClr>
            <a:bgClr>
              <a:schemeClr val="bg1"/>
            </a:bgClr>
          </a:pattFill>
        </p:spPr>
        <p:txBody>
          <a:bodyPr/>
          <a:lstStyle/>
          <a:p>
            <a:r>
              <a:rPr lang="en-US" dirty="0"/>
              <a:t>Git Architecture</a:t>
            </a:r>
            <a:endParaRPr lang="en-IN" dirty="0"/>
          </a:p>
        </p:txBody>
      </p:sp>
      <p:pic>
        <p:nvPicPr>
          <p:cNvPr id="4" name="Content Placeholder 3" descr="Graphical user interface&#10;&#10;Description automatically generated">
            <a:extLst>
              <a:ext uri="{FF2B5EF4-FFF2-40B4-BE49-F238E27FC236}">
                <a16:creationId xmlns:a16="http://schemas.microsoft.com/office/drawing/2014/main" id="{E2615EC6-1CEA-4D54-AEB4-2DF12A13DDDC}"/>
              </a:ext>
            </a:extLst>
          </p:cNvPr>
          <p:cNvPicPr>
            <a:picLocks noGrp="1"/>
          </p:cNvPicPr>
          <p:nvPr>
            <p:ph idx="1"/>
          </p:nvPr>
        </p:nvPicPr>
        <p:blipFill rotWithShape="1">
          <a:blip r:embed="rId2"/>
          <a:srcRect l="4254" t="12292" r="3611" b="9473"/>
          <a:stretch/>
        </p:blipFill>
        <p:spPr bwMode="auto">
          <a:xfrm>
            <a:off x="838200" y="1747838"/>
            <a:ext cx="10515600" cy="448151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1302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A294F-4033-4A78-A224-341131AB0D40}"/>
              </a:ext>
            </a:extLst>
          </p:cNvPr>
          <p:cNvSpPr>
            <a:spLocks noGrp="1"/>
          </p:cNvSpPr>
          <p:nvPr>
            <p:ph type="title"/>
          </p:nvPr>
        </p:nvSpPr>
        <p:spPr>
          <a:pattFill prst="pct5">
            <a:fgClr>
              <a:schemeClr val="accent1"/>
            </a:fgClr>
            <a:bgClr>
              <a:schemeClr val="bg1"/>
            </a:bgClr>
          </a:pattFill>
        </p:spPr>
        <p:txBody>
          <a:bodyPr/>
          <a:lstStyle/>
          <a:p>
            <a:r>
              <a:rPr lang="en-US" dirty="0"/>
              <a:t>GitHub Architecture</a:t>
            </a:r>
            <a:endParaRPr lang="en-IN" dirty="0"/>
          </a:p>
        </p:txBody>
      </p:sp>
      <p:sp>
        <p:nvSpPr>
          <p:cNvPr id="8" name="Content Placeholder 7">
            <a:extLst>
              <a:ext uri="{FF2B5EF4-FFF2-40B4-BE49-F238E27FC236}">
                <a16:creationId xmlns:a16="http://schemas.microsoft.com/office/drawing/2014/main" id="{73A300B6-BDD0-820F-E341-F58D3DFEEA7E}"/>
              </a:ext>
            </a:extLst>
          </p:cNvPr>
          <p:cNvSpPr>
            <a:spLocks noGrp="1"/>
          </p:cNvSpPr>
          <p:nvPr>
            <p:ph idx="1"/>
          </p:nvPr>
        </p:nvSpPr>
        <p:spPr>
          <a:pattFill prst="pct5">
            <a:fgClr>
              <a:schemeClr val="accent1"/>
            </a:fgClr>
            <a:bgClr>
              <a:schemeClr val="bg1"/>
            </a:bgClr>
          </a:pattFill>
        </p:spPr>
        <p:txBody>
          <a:bodyPr/>
          <a:lstStyle/>
          <a:p>
            <a:endParaRPr lang="en-IN" dirty="0"/>
          </a:p>
        </p:txBody>
      </p:sp>
      <p:pic>
        <p:nvPicPr>
          <p:cNvPr id="1026" name="Picture 2" descr="What Is Git | Explore A Distributed Version Control Tool | Edureka">
            <a:extLst>
              <a:ext uri="{FF2B5EF4-FFF2-40B4-BE49-F238E27FC236}">
                <a16:creationId xmlns:a16="http://schemas.microsoft.com/office/drawing/2014/main" id="{9D79A506-F9F8-AA18-7B22-710AA58AF0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7552765" cy="3217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333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98B35-4C1F-4BDF-9656-62B293ABC843}"/>
              </a:ext>
            </a:extLst>
          </p:cNvPr>
          <p:cNvSpPr>
            <a:spLocks noGrp="1"/>
          </p:cNvSpPr>
          <p:nvPr>
            <p:ph type="title"/>
          </p:nvPr>
        </p:nvSpPr>
        <p:spPr>
          <a:pattFill prst="pct5">
            <a:fgClr>
              <a:schemeClr val="accent1"/>
            </a:fgClr>
            <a:bgClr>
              <a:schemeClr val="bg1"/>
            </a:bgClr>
          </a:pattFill>
        </p:spPr>
        <p:txBody>
          <a:bodyPr/>
          <a:lstStyle/>
          <a:p>
            <a:r>
              <a:rPr lang="en-US" dirty="0"/>
              <a:t>Git/GitHub Commands</a:t>
            </a:r>
            <a:endParaRPr lang="en-IN" dirty="0"/>
          </a:p>
        </p:txBody>
      </p:sp>
      <p:sp>
        <p:nvSpPr>
          <p:cNvPr id="3" name="Content Placeholder 2">
            <a:extLst>
              <a:ext uri="{FF2B5EF4-FFF2-40B4-BE49-F238E27FC236}">
                <a16:creationId xmlns:a16="http://schemas.microsoft.com/office/drawing/2014/main" id="{ABB60580-3060-47DB-BB80-65EF98CBF405}"/>
              </a:ext>
            </a:extLst>
          </p:cNvPr>
          <p:cNvSpPr>
            <a:spLocks noGrp="1"/>
          </p:cNvSpPr>
          <p:nvPr>
            <p:ph idx="1"/>
          </p:nvPr>
        </p:nvSpPr>
        <p:spPr>
          <a:pattFill prst="pct5">
            <a:fgClr>
              <a:schemeClr val="accent1"/>
            </a:fgClr>
            <a:bgClr>
              <a:schemeClr val="bg1"/>
            </a:bgClr>
          </a:pattFill>
        </p:spPr>
        <p:txBody>
          <a:bodyPr>
            <a:normAutofit fontScale="92500" lnSpcReduction="20000"/>
          </a:bodyPr>
          <a:lstStyle/>
          <a:p>
            <a:r>
              <a:rPr lang="en-US" dirty="0"/>
              <a:t>Init</a:t>
            </a:r>
          </a:p>
          <a:p>
            <a:r>
              <a:rPr lang="en-US" dirty="0"/>
              <a:t>Status</a:t>
            </a:r>
          </a:p>
          <a:p>
            <a:r>
              <a:rPr lang="en-US" dirty="0"/>
              <a:t>Commit</a:t>
            </a:r>
          </a:p>
          <a:p>
            <a:r>
              <a:rPr lang="en-US" dirty="0"/>
              <a:t>Push</a:t>
            </a:r>
          </a:p>
          <a:p>
            <a:r>
              <a:rPr lang="en-US" dirty="0"/>
              <a:t>Pull/Fetch</a:t>
            </a:r>
          </a:p>
          <a:p>
            <a:r>
              <a:rPr lang="en-US" dirty="0"/>
              <a:t>Branching</a:t>
            </a:r>
          </a:p>
          <a:p>
            <a:r>
              <a:rPr lang="en-US" dirty="0"/>
              <a:t>Merging</a:t>
            </a:r>
          </a:p>
          <a:p>
            <a:r>
              <a:rPr lang="en-US" dirty="0"/>
              <a:t>Rebasing</a:t>
            </a:r>
          </a:p>
          <a:p>
            <a:r>
              <a:rPr lang="en-US" dirty="0"/>
              <a:t>Raising Pull Request(PR)</a:t>
            </a:r>
          </a:p>
          <a:p>
            <a:r>
              <a:rPr lang="en-US" dirty="0"/>
              <a:t>Approve Pull Request(PR)</a:t>
            </a:r>
            <a:endParaRPr lang="en-IN" dirty="0"/>
          </a:p>
        </p:txBody>
      </p:sp>
    </p:spTree>
    <p:extLst>
      <p:ext uri="{BB962C8B-B14F-4D97-AF65-F5344CB8AC3E}">
        <p14:creationId xmlns:p14="http://schemas.microsoft.com/office/powerpoint/2010/main" val="4160559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50C29-8E10-4A62-BD27-66A885DE338B}"/>
              </a:ext>
            </a:extLst>
          </p:cNvPr>
          <p:cNvSpPr>
            <a:spLocks noGrp="1"/>
          </p:cNvSpPr>
          <p:nvPr>
            <p:ph type="title"/>
          </p:nvPr>
        </p:nvSpPr>
        <p:spPr>
          <a:pattFill prst="pct5">
            <a:fgClr>
              <a:schemeClr val="accent1"/>
            </a:fgClr>
            <a:bgClr>
              <a:schemeClr val="bg1"/>
            </a:bgClr>
          </a:pattFill>
        </p:spPr>
        <p:txBody>
          <a:bodyPr/>
          <a:lstStyle/>
          <a:p>
            <a:r>
              <a:rPr lang="en-US" dirty="0"/>
              <a:t>End to End Process</a:t>
            </a:r>
            <a:endParaRPr lang="en-IN" dirty="0"/>
          </a:p>
        </p:txBody>
      </p:sp>
      <p:pic>
        <p:nvPicPr>
          <p:cNvPr id="4" name="Content Placeholder 3" descr="Timeline&#10;&#10;Description automatically generated with low confidence">
            <a:extLst>
              <a:ext uri="{FF2B5EF4-FFF2-40B4-BE49-F238E27FC236}">
                <a16:creationId xmlns:a16="http://schemas.microsoft.com/office/drawing/2014/main" id="{FEF13F1E-BC21-4518-9452-CDF3EED5FD28}"/>
              </a:ext>
            </a:extLst>
          </p:cNvPr>
          <p:cNvPicPr>
            <a:picLocks noGrp="1"/>
          </p:cNvPicPr>
          <p:nvPr>
            <p:ph idx="1"/>
          </p:nvPr>
        </p:nvPicPr>
        <p:blipFill rotWithShape="1">
          <a:blip r:embed="rId2"/>
          <a:srcRect l="4254" t="2127" r="5074" b="5928"/>
          <a:stretch/>
        </p:blipFill>
        <p:spPr bwMode="auto">
          <a:xfrm>
            <a:off x="838200" y="1690687"/>
            <a:ext cx="9029700" cy="4643437"/>
          </a:xfrm>
          <a:prstGeom prst="rect">
            <a:avLst/>
          </a:prstGeom>
          <a:pattFill prst="pct5">
            <a:fgClr>
              <a:schemeClr val="accent1"/>
            </a:fgClr>
            <a:bgClr>
              <a:schemeClr val="bg1"/>
            </a:bgClr>
          </a:patt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46108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C7C79-171A-4E01-B078-7D9C1D6EC060}"/>
              </a:ext>
            </a:extLst>
          </p:cNvPr>
          <p:cNvSpPr>
            <a:spLocks noGrp="1"/>
          </p:cNvSpPr>
          <p:nvPr>
            <p:ph type="title"/>
          </p:nvPr>
        </p:nvSpPr>
        <p:spPr>
          <a:pattFill prst="pct5">
            <a:fgClr>
              <a:schemeClr val="accent1"/>
            </a:fgClr>
            <a:bgClr>
              <a:schemeClr val="bg1"/>
            </a:bgClr>
          </a:pattFill>
        </p:spPr>
        <p:txBody>
          <a:bodyPr/>
          <a:lstStyle/>
          <a:p>
            <a:r>
              <a:rPr lang="en-US" dirty="0"/>
              <a:t>Reference</a:t>
            </a:r>
            <a:endParaRPr lang="en-IN" dirty="0"/>
          </a:p>
        </p:txBody>
      </p:sp>
      <p:sp>
        <p:nvSpPr>
          <p:cNvPr id="3" name="Content Placeholder 2">
            <a:extLst>
              <a:ext uri="{FF2B5EF4-FFF2-40B4-BE49-F238E27FC236}">
                <a16:creationId xmlns:a16="http://schemas.microsoft.com/office/drawing/2014/main" id="{E605770D-5C48-48FF-9B77-193BE7CCAFBA}"/>
              </a:ext>
            </a:extLst>
          </p:cNvPr>
          <p:cNvSpPr>
            <a:spLocks noGrp="1"/>
          </p:cNvSpPr>
          <p:nvPr>
            <p:ph idx="1"/>
          </p:nvPr>
        </p:nvSpPr>
        <p:spPr/>
        <p:txBody>
          <a:bodyPr>
            <a:normAutofit fontScale="47500" lnSpcReduction="20000"/>
          </a:bodyPr>
          <a:lstStyle/>
          <a:p>
            <a:r>
              <a:rPr lang="en-US" b="1" dirty="0">
                <a:ea typeface="Verdana" pitchFamily="34" charset="0"/>
                <a:cs typeface="Verdana" pitchFamily="34" charset="0"/>
              </a:rPr>
              <a:t>Git Repository : </a:t>
            </a:r>
            <a:r>
              <a:rPr lang="en-US" dirty="0">
                <a:ea typeface="Verdana" pitchFamily="34" charset="0"/>
                <a:cs typeface="Verdana" pitchFamily="34" charset="0"/>
              </a:rPr>
              <a:t>this is a Navigation panel that allows to browse through the files and provides options to GIT actions such as (push, pull, fetch, </a:t>
            </a:r>
            <a:r>
              <a:rPr lang="en-US" dirty="0" err="1">
                <a:ea typeface="Verdana" pitchFamily="34" charset="0"/>
                <a:cs typeface="Verdana" pitchFamily="34" charset="0"/>
              </a:rPr>
              <a:t>etc</a:t>
            </a:r>
            <a:r>
              <a:rPr lang="en-US" dirty="0">
                <a:ea typeface="Verdana" pitchFamily="34" charset="0"/>
                <a:cs typeface="Verdana" pitchFamily="34" charset="0"/>
              </a:rPr>
              <a:t>)</a:t>
            </a:r>
          </a:p>
          <a:p>
            <a:pPr>
              <a:lnSpc>
                <a:spcPct val="100000"/>
              </a:lnSpc>
              <a:buFont typeface="Arial" pitchFamily="34" charset="0"/>
              <a:buChar char="•"/>
            </a:pPr>
            <a:r>
              <a:rPr lang="en-US" b="1" dirty="0">
                <a:ea typeface="Verdana" pitchFamily="34" charset="0"/>
                <a:cs typeface="Verdana" pitchFamily="34" charset="0"/>
              </a:rPr>
              <a:t>Git Staging : </a:t>
            </a:r>
            <a:r>
              <a:rPr lang="en-US" dirty="0">
                <a:ea typeface="Verdana" pitchFamily="34" charset="0"/>
                <a:cs typeface="Verdana" pitchFamily="34" charset="0"/>
              </a:rPr>
              <a:t>This section shows all the files that have been changed on the local and are due to be sent to remote repository (</a:t>
            </a:r>
            <a:r>
              <a:rPr lang="en-US" dirty="0" err="1">
                <a:ea typeface="Verdana" pitchFamily="34" charset="0"/>
                <a:cs typeface="Verdana" pitchFamily="34" charset="0"/>
              </a:rPr>
              <a:t>Github</a:t>
            </a:r>
            <a:r>
              <a:rPr lang="en-US" dirty="0">
                <a:ea typeface="Verdana" pitchFamily="34" charset="0"/>
                <a:cs typeface="Verdana" pitchFamily="34" charset="0"/>
              </a:rPr>
              <a:t> cloud). We can provide comments and commit the new changes from here.</a:t>
            </a:r>
          </a:p>
          <a:p>
            <a:pPr>
              <a:buFont typeface="Arial" pitchFamily="34" charset="0"/>
              <a:buChar char="•"/>
            </a:pPr>
            <a:r>
              <a:rPr lang="en-US" b="1" dirty="0">
                <a:ea typeface="Verdana" pitchFamily="34" charset="0"/>
                <a:cs typeface="Verdana" pitchFamily="34" charset="0"/>
              </a:rPr>
              <a:t>Local Repository : </a:t>
            </a:r>
            <a:r>
              <a:rPr lang="en-US" dirty="0">
                <a:ea typeface="Verdana" pitchFamily="34" charset="0"/>
                <a:cs typeface="Verdana" pitchFamily="34" charset="0"/>
              </a:rPr>
              <a:t>local copy of the code , this is the private workspace where developers can make code changes.</a:t>
            </a:r>
          </a:p>
          <a:p>
            <a:pPr>
              <a:buFont typeface="Arial" pitchFamily="34" charset="0"/>
              <a:buChar char="•"/>
            </a:pPr>
            <a:r>
              <a:rPr lang="en-US" b="1" dirty="0">
                <a:ea typeface="Verdana" pitchFamily="34" charset="0"/>
                <a:cs typeface="Verdana" pitchFamily="34" charset="0"/>
              </a:rPr>
              <a:t>Remote Repository/Upstream </a:t>
            </a:r>
            <a:r>
              <a:rPr lang="en-US" dirty="0">
                <a:ea typeface="Verdana" pitchFamily="34" charset="0"/>
                <a:cs typeface="Verdana" pitchFamily="34" charset="0"/>
              </a:rPr>
              <a:t>: centralized code repository (server or cloud) where all developers synchronize / upload / download code from.</a:t>
            </a:r>
          </a:p>
          <a:p>
            <a:pPr>
              <a:buFont typeface="Arial" pitchFamily="34" charset="0"/>
              <a:buChar char="•"/>
            </a:pPr>
            <a:r>
              <a:rPr lang="en-US" b="1" dirty="0">
                <a:ea typeface="Verdana" pitchFamily="34" charset="0"/>
                <a:cs typeface="Verdana" pitchFamily="34" charset="0"/>
              </a:rPr>
              <a:t>Branches : </a:t>
            </a:r>
            <a:r>
              <a:rPr lang="en-US" dirty="0">
                <a:ea typeface="Verdana" pitchFamily="34" charset="0"/>
                <a:cs typeface="Verdana" pitchFamily="34" charset="0"/>
              </a:rPr>
              <a:t>different branches allows us to baseline different versions , different features.</a:t>
            </a:r>
          </a:p>
          <a:p>
            <a:pPr>
              <a:buFont typeface="Arial" pitchFamily="34" charset="0"/>
              <a:buChar char="•"/>
            </a:pPr>
            <a:r>
              <a:rPr lang="en-US" b="1" dirty="0">
                <a:ea typeface="Verdana" pitchFamily="34" charset="0"/>
                <a:cs typeface="Verdana" pitchFamily="34" charset="0"/>
              </a:rPr>
              <a:t>Tags : </a:t>
            </a:r>
            <a:r>
              <a:rPr lang="en-US" dirty="0">
                <a:ea typeface="Verdana" pitchFamily="34" charset="0"/>
                <a:cs typeface="Verdana" pitchFamily="34" charset="0"/>
              </a:rPr>
              <a:t>tags are used to mark milestone in the application. Usually a stable code base or new feature or new code launch.</a:t>
            </a:r>
          </a:p>
          <a:p>
            <a:pPr>
              <a:buFont typeface="Arial" pitchFamily="34" charset="0"/>
              <a:buChar char="•"/>
            </a:pPr>
            <a:r>
              <a:rPr lang="en-US" b="1" dirty="0">
                <a:ea typeface="Verdana" pitchFamily="34" charset="0"/>
                <a:cs typeface="Verdana" pitchFamily="34" charset="0"/>
              </a:rPr>
              <a:t>Pull : </a:t>
            </a:r>
            <a:r>
              <a:rPr lang="en-US" dirty="0">
                <a:ea typeface="Verdana" pitchFamily="34" charset="0"/>
                <a:cs typeface="Verdana" pitchFamily="34" charset="0"/>
              </a:rPr>
              <a:t>right click on project in git repository and select pull. This option allows us to download the latest code from centralized </a:t>
            </a:r>
            <a:r>
              <a:rPr lang="en-US" dirty="0" err="1">
                <a:ea typeface="Verdana" pitchFamily="34" charset="0"/>
                <a:cs typeface="Verdana" pitchFamily="34" charset="0"/>
              </a:rPr>
              <a:t>github</a:t>
            </a:r>
            <a:r>
              <a:rPr lang="en-US" dirty="0">
                <a:ea typeface="Verdana" pitchFamily="34" charset="0"/>
                <a:cs typeface="Verdana" pitchFamily="34" charset="0"/>
              </a:rPr>
              <a:t> cloud.</a:t>
            </a:r>
          </a:p>
          <a:p>
            <a:pPr>
              <a:buFont typeface="Arial" pitchFamily="34" charset="0"/>
              <a:buChar char="•"/>
            </a:pPr>
            <a:r>
              <a:rPr lang="en-US" b="1" dirty="0">
                <a:ea typeface="Verdana" pitchFamily="34" charset="0"/>
                <a:cs typeface="Verdana" pitchFamily="34" charset="0"/>
              </a:rPr>
              <a:t>Push : </a:t>
            </a:r>
            <a:r>
              <a:rPr lang="en-US" dirty="0">
                <a:ea typeface="Verdana" pitchFamily="34" charset="0"/>
                <a:cs typeface="Verdana" pitchFamily="34" charset="0"/>
              </a:rPr>
              <a:t>right click on project in git repository and select push to upstream. This option allows us to upload the local updated code to centralized </a:t>
            </a:r>
            <a:r>
              <a:rPr lang="en-US" dirty="0" err="1">
                <a:ea typeface="Verdana" pitchFamily="34" charset="0"/>
                <a:cs typeface="Verdana" pitchFamily="34" charset="0"/>
              </a:rPr>
              <a:t>github</a:t>
            </a:r>
            <a:r>
              <a:rPr lang="en-US" dirty="0">
                <a:ea typeface="Verdana" pitchFamily="34" charset="0"/>
                <a:cs typeface="Verdana" pitchFamily="34" charset="0"/>
              </a:rPr>
              <a:t> cloud.</a:t>
            </a:r>
          </a:p>
          <a:p>
            <a:pPr>
              <a:lnSpc>
                <a:spcPct val="100000"/>
              </a:lnSpc>
              <a:buFont typeface="Arial" pitchFamily="34" charset="0"/>
              <a:buChar char="•"/>
            </a:pPr>
            <a:r>
              <a:rPr lang="en-US" b="1" dirty="0">
                <a:ea typeface="Verdana" pitchFamily="34" charset="0"/>
                <a:cs typeface="Verdana" pitchFamily="34" charset="0"/>
              </a:rPr>
              <a:t>Fetch : </a:t>
            </a:r>
            <a:r>
              <a:rPr lang="en-US" dirty="0">
                <a:ea typeface="Verdana" pitchFamily="34" charset="0"/>
                <a:cs typeface="Verdana" pitchFamily="34" charset="0"/>
              </a:rPr>
              <a:t>right click on project in git repository and select fetch from upstream. while performing push operation if there were other changes uploaded/committed by other developers , push operation will be rejected. Fetch allows us to download these changes in local for resolving conflict or merge or rebase.</a:t>
            </a:r>
          </a:p>
          <a:p>
            <a:pPr>
              <a:lnSpc>
                <a:spcPct val="100000"/>
              </a:lnSpc>
              <a:buFont typeface="Arial" pitchFamily="34" charset="0"/>
              <a:buChar char="•"/>
            </a:pPr>
            <a:r>
              <a:rPr lang="en-US" b="1" dirty="0">
                <a:ea typeface="Verdana" pitchFamily="34" charset="0"/>
                <a:cs typeface="Verdana" pitchFamily="34" charset="0"/>
              </a:rPr>
              <a:t>Merge : </a:t>
            </a:r>
            <a:r>
              <a:rPr lang="en-US" dirty="0">
                <a:ea typeface="Verdana" pitchFamily="34" charset="0"/>
                <a:cs typeface="Verdana" pitchFamily="34" charset="0"/>
              </a:rPr>
              <a:t>right click on project in git repository and select Merge. Merge option allows us to keep track of all commits and historical changes committed by different developers in single timeline. Use if there are lot of developers working and committing on main branch and if you would like to keep track of all historical changes and commits.</a:t>
            </a:r>
            <a:endParaRPr lang="en-US" b="1" dirty="0">
              <a:ea typeface="Verdana" pitchFamily="34" charset="0"/>
              <a:cs typeface="Verdana" pitchFamily="34" charset="0"/>
            </a:endParaRPr>
          </a:p>
          <a:p>
            <a:pPr>
              <a:lnSpc>
                <a:spcPct val="100000"/>
              </a:lnSpc>
              <a:buFont typeface="Arial" pitchFamily="34" charset="0"/>
              <a:buChar char="•"/>
            </a:pPr>
            <a:r>
              <a:rPr lang="en-US" b="1" dirty="0">
                <a:ea typeface="Verdana" pitchFamily="34" charset="0"/>
                <a:cs typeface="Verdana" pitchFamily="34" charset="0"/>
              </a:rPr>
              <a:t>Rebase : </a:t>
            </a:r>
            <a:r>
              <a:rPr lang="en-US" dirty="0">
                <a:ea typeface="Verdana" pitchFamily="34" charset="0"/>
                <a:cs typeface="Verdana" pitchFamily="34" charset="0"/>
              </a:rPr>
              <a:t>right click on project in git repository and select Rebase. Rebase realigns the original branch to new commits. This allows us to realigns, edit commits. This integration pretends as if the changes were done by everyone sequentially. Use when your code changes are more active on the GIT and you would like to keep clean but not accurate history of commits.</a:t>
            </a:r>
            <a:endParaRPr lang="en-US" b="1" dirty="0">
              <a:ea typeface="Verdana" pitchFamily="34" charset="0"/>
              <a:cs typeface="Verdana" pitchFamily="34" charset="0"/>
            </a:endParaRPr>
          </a:p>
          <a:p>
            <a:endParaRPr lang="en-IN" dirty="0"/>
          </a:p>
        </p:txBody>
      </p:sp>
    </p:spTree>
    <p:extLst>
      <p:ext uri="{BB962C8B-B14F-4D97-AF65-F5344CB8AC3E}">
        <p14:creationId xmlns:p14="http://schemas.microsoft.com/office/powerpoint/2010/main" val="2572747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571</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Charlie Text</vt:lpstr>
      <vt:lpstr>Office Theme</vt:lpstr>
      <vt:lpstr>Version Control System</vt:lpstr>
      <vt:lpstr>What is Version Control System? </vt:lpstr>
      <vt:lpstr>Why we need Version Control System? </vt:lpstr>
      <vt:lpstr>Types of Version Control Systems </vt:lpstr>
      <vt:lpstr>Git Architecture</vt:lpstr>
      <vt:lpstr>GitHub Architecture</vt:lpstr>
      <vt:lpstr>Git/GitHub Commands</vt:lpstr>
      <vt:lpstr>End to End Process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System</dc:title>
  <dc:creator>madhu.b000111@gmail.com</dc:creator>
  <cp:lastModifiedBy>madhu.b000111@gmail.com</cp:lastModifiedBy>
  <cp:revision>8</cp:revision>
  <dcterms:created xsi:type="dcterms:W3CDTF">2022-07-01T15:55:35Z</dcterms:created>
  <dcterms:modified xsi:type="dcterms:W3CDTF">2022-07-11T18:12:29Z</dcterms:modified>
</cp:coreProperties>
</file>