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00D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78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3E94-F380-460C-A532-BF90D3B2BB66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6054-EE4F-4B9E-BB45-70BD4A8337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3E94-F380-460C-A532-BF90D3B2BB66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6054-EE4F-4B9E-BB45-70BD4A8337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3E94-F380-460C-A532-BF90D3B2BB66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6054-EE4F-4B9E-BB45-70BD4A8337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3E94-F380-460C-A532-BF90D3B2BB66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6054-EE4F-4B9E-BB45-70BD4A8337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3E94-F380-460C-A532-BF90D3B2BB66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6054-EE4F-4B9E-BB45-70BD4A8337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3E94-F380-460C-A532-BF90D3B2BB66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6054-EE4F-4B9E-BB45-70BD4A8337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3E94-F380-460C-A532-BF90D3B2BB66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6054-EE4F-4B9E-BB45-70BD4A8337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3E94-F380-460C-A532-BF90D3B2BB66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6054-EE4F-4B9E-BB45-70BD4A8337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3E94-F380-460C-A532-BF90D3B2BB66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6054-EE4F-4B9E-BB45-70BD4A8337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3E94-F380-460C-A532-BF90D3B2BB66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6054-EE4F-4B9E-BB45-70BD4A8337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3E94-F380-460C-A532-BF90D3B2BB66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6054-EE4F-4B9E-BB45-70BD4A8337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93E94-F380-460C-A532-BF90D3B2BB66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A6054-EE4F-4B9E-BB45-70BD4A8337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4600" y="238780"/>
            <a:ext cx="396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/>
              <a:t>Class</a:t>
            </a:r>
            <a:endParaRPr lang="en-US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8382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Start the program with “public class”. public and class are Keywords. Keywords are words in purple color and should be typed in lowercase.</a:t>
            </a:r>
          </a:p>
          <a:p>
            <a:pPr>
              <a:buFont typeface="Arial" pitchFamily="34" charset="0"/>
              <a:buChar char="•"/>
            </a:pPr>
            <a:r>
              <a:rPr lang="en-US" sz="2000" b="1" smtClean="0">
                <a:solidFill>
                  <a:srgbClr val="2A00DA"/>
                </a:solidFill>
              </a:rPr>
              <a:t>Class/variable/method </a:t>
            </a:r>
            <a:r>
              <a:rPr lang="en-US" sz="2000" b="1" dirty="0" smtClean="0">
                <a:solidFill>
                  <a:srgbClr val="2A00DA"/>
                </a:solidFill>
              </a:rPr>
              <a:t>name should match file name(without extension). Class name can contain alphabets, numbers , $ and _ symbol (no space)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92D050"/>
                </a:solidFill>
              </a:rPr>
              <a:t>Number of closing and opening brackets should match. Below there are 2 open and 2 close brackets</a:t>
            </a:r>
            <a:endParaRPr lang="en-US" sz="2000" b="1" dirty="0">
              <a:solidFill>
                <a:srgbClr val="92D05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429000"/>
            <a:ext cx="6553200" cy="32319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7620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/>
              <a:t>Variables = HAS-A connections to the program</a:t>
            </a:r>
            <a:endParaRPr lang="en-US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457200"/>
            <a:ext cx="8534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Variable Should be written </a:t>
            </a:r>
            <a:r>
              <a:rPr lang="en-US" sz="1500" b="1" dirty="0" smtClean="0">
                <a:solidFill>
                  <a:srgbClr val="00B050"/>
                </a:solidFill>
              </a:rPr>
              <a:t>inside open and close curly bracket “{ }” </a:t>
            </a:r>
            <a:r>
              <a:rPr lang="en-US" sz="1500" dirty="0" smtClean="0"/>
              <a:t> .</a:t>
            </a:r>
          </a:p>
          <a:p>
            <a:r>
              <a:rPr lang="en-US" sz="1500" dirty="0" smtClean="0"/>
              <a:t>Below is how we write code for variables.</a:t>
            </a:r>
          </a:p>
          <a:p>
            <a:r>
              <a:rPr lang="en-US" sz="1500" b="1" dirty="0" smtClean="0"/>
              <a:t>LHS (code on left of equal sign)   =   RHS (code on right </a:t>
            </a:r>
            <a:r>
              <a:rPr lang="en-US" sz="1500" b="1" dirty="0" err="1" smtClean="0"/>
              <a:t>sideof</a:t>
            </a:r>
            <a:r>
              <a:rPr lang="en-US" sz="1500" b="1" dirty="0" smtClean="0"/>
              <a:t> equal sign)</a:t>
            </a:r>
          </a:p>
          <a:p>
            <a:r>
              <a:rPr lang="en-US" sz="1500" b="1" dirty="0" smtClean="0">
                <a:solidFill>
                  <a:srgbClr val="2A00DA"/>
                </a:solidFill>
              </a:rPr>
              <a:t>DATA_TYPE	    VARIABLE_NAME     =        VALUE ;       	(variable declaration and initialization)</a:t>
            </a:r>
          </a:p>
          <a:p>
            <a:r>
              <a:rPr lang="en-US" sz="1500" b="1" dirty="0" smtClean="0">
                <a:solidFill>
                  <a:srgbClr val="FF0000"/>
                </a:solidFill>
              </a:rPr>
              <a:t>DATA_TYPE	    VARIABLE_NAME ;  			(variable declaration)</a:t>
            </a:r>
            <a:endParaRPr lang="en-US" sz="1500" dirty="0" smtClean="0"/>
          </a:p>
          <a:p>
            <a:r>
              <a:rPr lang="en-US" sz="1500" b="1" dirty="0" smtClean="0"/>
              <a:t>DATA_TYPE describes the type of information you wish to store in the software.</a:t>
            </a:r>
          </a:p>
          <a:p>
            <a:r>
              <a:rPr lang="en-US" sz="1500" dirty="0" smtClean="0"/>
              <a:t>Data type can be</a:t>
            </a:r>
          </a:p>
          <a:p>
            <a:pPr>
              <a:buFont typeface="Arial" pitchFamily="34" charset="0"/>
              <a:buChar char="•"/>
            </a:pPr>
            <a:r>
              <a:rPr lang="en-US" sz="1500" b="1" dirty="0" smtClean="0"/>
              <a:t>Numeric</a:t>
            </a:r>
            <a:r>
              <a:rPr lang="en-US" sz="1500" dirty="0" smtClean="0"/>
              <a:t> : byte, </a:t>
            </a:r>
            <a:r>
              <a:rPr lang="en-US" sz="1500" dirty="0" err="1" smtClean="0"/>
              <a:t>int</a:t>
            </a:r>
            <a:r>
              <a:rPr lang="en-US" sz="1500" dirty="0" smtClean="0"/>
              <a:t>, short, long</a:t>
            </a:r>
          </a:p>
          <a:p>
            <a:pPr>
              <a:buFont typeface="Arial" pitchFamily="34" charset="0"/>
              <a:buChar char="•"/>
            </a:pPr>
            <a:r>
              <a:rPr lang="en-US" sz="1500" b="1" dirty="0" smtClean="0"/>
              <a:t>Decimal </a:t>
            </a:r>
            <a:r>
              <a:rPr lang="en-US" sz="1500" dirty="0" smtClean="0"/>
              <a:t>: float, double</a:t>
            </a:r>
          </a:p>
          <a:p>
            <a:pPr>
              <a:buFont typeface="Arial" pitchFamily="34" charset="0"/>
              <a:buChar char="•"/>
            </a:pPr>
            <a:r>
              <a:rPr lang="en-US" sz="1500" b="1" dirty="0" smtClean="0"/>
              <a:t>Yes/No </a:t>
            </a:r>
            <a:r>
              <a:rPr lang="en-US" sz="1500" dirty="0" smtClean="0"/>
              <a:t>: </a:t>
            </a:r>
            <a:r>
              <a:rPr lang="en-US" sz="1500" dirty="0" err="1" smtClean="0"/>
              <a:t>boolean</a:t>
            </a:r>
            <a:r>
              <a:rPr lang="en-US" sz="1500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1500" b="1" dirty="0" smtClean="0"/>
              <a:t>Single Character </a:t>
            </a:r>
            <a:r>
              <a:rPr lang="en-US" sz="1500" dirty="0" smtClean="0"/>
              <a:t>: char</a:t>
            </a:r>
          </a:p>
          <a:p>
            <a:pPr>
              <a:buFont typeface="Arial" pitchFamily="34" charset="0"/>
              <a:buChar char="•"/>
            </a:pPr>
            <a:r>
              <a:rPr lang="en-US" sz="1500" b="1" dirty="0" smtClean="0"/>
              <a:t>Complex :</a:t>
            </a:r>
          </a:p>
          <a:p>
            <a:pPr lvl="1">
              <a:buFont typeface="Arial" pitchFamily="34" charset="0"/>
              <a:buChar char="•"/>
            </a:pPr>
            <a:r>
              <a:rPr lang="en-US" sz="1500" b="1" dirty="0" smtClean="0"/>
              <a:t>group of Character </a:t>
            </a:r>
            <a:r>
              <a:rPr lang="en-US" sz="1500" dirty="0" smtClean="0"/>
              <a:t>: </a:t>
            </a:r>
            <a:r>
              <a:rPr lang="en-US" sz="1500" dirty="0" smtClean="0"/>
              <a:t>String ( group of </a:t>
            </a:r>
            <a:r>
              <a:rPr lang="en-US" sz="1500" dirty="0" err="1" smtClean="0"/>
              <a:t>alphaet</a:t>
            </a:r>
            <a:r>
              <a:rPr lang="en-US" sz="1500" dirty="0" smtClean="0"/>
              <a:t>, number, special character)</a:t>
            </a:r>
            <a:endParaRPr lang="en-US" sz="1500" dirty="0" smtClean="0"/>
          </a:p>
          <a:p>
            <a:pPr lvl="1">
              <a:buFont typeface="Arial" pitchFamily="34" charset="0"/>
              <a:buChar char="•"/>
            </a:pPr>
            <a:r>
              <a:rPr lang="en-US" sz="1500" b="1" dirty="0" smtClean="0"/>
              <a:t>contains sub-information </a:t>
            </a:r>
            <a:r>
              <a:rPr lang="en-US" sz="1500" dirty="0" smtClean="0"/>
              <a:t>: </a:t>
            </a:r>
            <a:r>
              <a:rPr lang="en-US" sz="1400" dirty="0" smtClean="0"/>
              <a:t>create another program to hold the sub information</a:t>
            </a:r>
            <a:endParaRPr lang="en-US" sz="15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733800"/>
            <a:ext cx="7848600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6932" y="5269468"/>
            <a:ext cx="4256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Variable has to be declared before using it.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4403132"/>
            <a:ext cx="767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Variable means something that changes, so variable value can also be changed.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675" y="5562600"/>
            <a:ext cx="8134350" cy="1228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7675" y="4705350"/>
            <a:ext cx="8162925" cy="552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58255" y="2450068"/>
            <a:ext cx="4108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Variable’s Data type should match Values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2596" y="2780063"/>
            <a:ext cx="8576604" cy="16676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" y="298940"/>
            <a:ext cx="7334250" cy="2190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730660" y="0"/>
            <a:ext cx="239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Variable’s naming rules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04800"/>
            <a:ext cx="7686675" cy="288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4604" y="3352800"/>
            <a:ext cx="8724900" cy="284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533401"/>
            <a:ext cx="8305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how to recognize methods : Does-A exercise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Calculator </a:t>
            </a:r>
            <a:r>
              <a:rPr lang="en-US" b="1" dirty="0" smtClean="0">
                <a:solidFill>
                  <a:srgbClr val="FF0000"/>
                </a:solidFill>
              </a:rPr>
              <a:t>Does </a:t>
            </a:r>
            <a:r>
              <a:rPr lang="en-US" dirty="0" smtClean="0">
                <a:solidFill>
                  <a:srgbClr val="FF0000"/>
                </a:solidFill>
              </a:rPr>
              <a:t>addition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how to code methods 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What to name this activity ???  </a:t>
            </a:r>
            <a:r>
              <a:rPr lang="en-US" b="1" dirty="0" smtClean="0"/>
              <a:t>addition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how many inputs are required ??? what are the data type of each inputs ???  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If  0 input leave it blank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If 1 input write data type and input name(parameter)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If more than 1 input write pair of data type and input name(parameter) comma separated</a:t>
            </a:r>
          </a:p>
          <a:p>
            <a:pPr lvl="3">
              <a:buFont typeface="Arial" pitchFamily="34" charset="0"/>
              <a:buChar char="•"/>
            </a:pPr>
            <a:r>
              <a:rPr lang="en-US" dirty="0" smtClean="0"/>
              <a:t>2 inputs, </a:t>
            </a:r>
            <a:r>
              <a:rPr lang="en-US" b="1" dirty="0" err="1" smtClean="0"/>
              <a:t>int</a:t>
            </a:r>
            <a:r>
              <a:rPr lang="en-US" b="1" dirty="0" smtClean="0"/>
              <a:t> number1 , </a:t>
            </a:r>
            <a:r>
              <a:rPr lang="en-US" b="1" dirty="0" err="1" smtClean="0"/>
              <a:t>int</a:t>
            </a:r>
            <a:r>
              <a:rPr lang="en-US" b="1" dirty="0" smtClean="0"/>
              <a:t> number2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how many returns/outputs are required ??? what is the data type of each output ???   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If 0 output write void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If 1 input write data type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If more than 1 output, create complex class and write class name</a:t>
            </a:r>
          </a:p>
          <a:p>
            <a:pPr lvl="3">
              <a:buFont typeface="Arial" pitchFamily="34" charset="0"/>
              <a:buChar char="•"/>
            </a:pPr>
            <a:r>
              <a:rPr lang="en-US" dirty="0" smtClean="0"/>
              <a:t>1 output.. </a:t>
            </a:r>
            <a:r>
              <a:rPr lang="en-US" b="1" dirty="0" err="1" smtClean="0"/>
              <a:t>Int</a:t>
            </a:r>
            <a:endParaRPr lang="en-US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28600" y="7620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/>
              <a:t>Methods DECLARATION</a:t>
            </a:r>
            <a:endParaRPr lang="en-US" b="1" u="sng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5334000"/>
            <a:ext cx="8096250" cy="895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533401"/>
            <a:ext cx="8305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If the output/return type is void.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No return statement needed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if the output/return type is primitive or simple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any variable of same type or any value of same data type can be returned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if the output/return type is complex/object/reference data type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any variable of same type or null value can be returned.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7620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/>
              <a:t>Methods - RETURN STATEMENT</a:t>
            </a:r>
            <a:endParaRPr lang="en-US" b="1" u="sn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271932"/>
            <a:ext cx="7562850" cy="4486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533401"/>
            <a:ext cx="8305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Method calls are a way for programs to communicate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number of input should match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data type of input should match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order of input should match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Return type from other program should match LHS variable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7620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/>
              <a:t>Methods - CALL</a:t>
            </a:r>
            <a:endParaRPr lang="en-US" b="1" u="sng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057400"/>
            <a:ext cx="5876925" cy="2114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94340" y="4267200"/>
            <a:ext cx="5873260" cy="2543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6309</TotalTime>
  <Words>368</Words>
  <Application>Microsoft Office PowerPoint</Application>
  <PresentationFormat>On-screen Show (4:3)</PresentationFormat>
  <Paragraphs>51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training</dc:creator>
  <cp:lastModifiedBy>training</cp:lastModifiedBy>
  <cp:revision>27</cp:revision>
  <dcterms:created xsi:type="dcterms:W3CDTF">2022-12-29T00:53:40Z</dcterms:created>
  <dcterms:modified xsi:type="dcterms:W3CDTF">2023-01-04T15:59:43Z</dcterms:modified>
</cp:coreProperties>
</file>