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76" r:id="rId14"/>
    <p:sldId id="265" r:id="rId15"/>
    <p:sldId id="277" r:id="rId16"/>
    <p:sldId id="271" r:id="rId17"/>
    <p:sldId id="266" r:id="rId18"/>
    <p:sldId id="267" r:id="rId19"/>
    <p:sldId id="278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2C69-F78E-478C-8424-CDD80BCA9603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6DAF-725E-4664-A884-87F40A82C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codegravity/dec24java.gi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01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685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152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Enter project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default </a:t>
            </a:r>
            <a:r>
              <a:rPr lang="en-US" dirty="0" err="1" smtClean="0"/>
              <a:t>jre</a:t>
            </a:r>
            <a:endParaRPr lang="en-US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configure </a:t>
            </a:r>
            <a:r>
              <a:rPr lang="en-US" dirty="0" err="1" smtClean="0"/>
              <a:t>jre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1148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362351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814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14400" y="304800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next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304800"/>
            <a:ext cx="44483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directory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Browse to c:/programfile/java/jdk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select folder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47800"/>
            <a:ext cx="412299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6705600" cy="3352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048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finish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8320"/>
            <a:ext cx="6357937" cy="616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3810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432763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85800" y="304800"/>
            <a:ext cx="362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compiler on the left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04800"/>
            <a:ext cx="349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1.8 in drop down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apply and close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0"/>
            <a:ext cx="4110037" cy="35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2800" y="1295400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Java project is created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2694921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training material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configuration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839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288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search icon on the right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286000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repo &gt; select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repositories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679879"/>
            <a:ext cx="3657600" cy="217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5486400"/>
            <a:ext cx="216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green </a:t>
            </a:r>
            <a:r>
              <a:rPr lang="en-US" dirty="0" err="1" smtClean="0"/>
              <a:t>git</a:t>
            </a:r>
            <a:r>
              <a:rPr lang="en-US" dirty="0" smtClean="0"/>
              <a:t> icon</a:t>
            </a:r>
          </a:p>
          <a:p>
            <a:r>
              <a:rPr lang="en-US" dirty="0" smtClean="0"/>
              <a:t>(Clone </a:t>
            </a:r>
            <a:r>
              <a:rPr lang="en-US" dirty="0" err="1" smtClean="0"/>
              <a:t>git</a:t>
            </a:r>
            <a:r>
              <a:rPr lang="en-US" dirty="0" smtClean="0"/>
              <a:t> repository)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43200"/>
            <a:ext cx="4438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0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611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URI enter </a:t>
            </a:r>
            <a:r>
              <a:rPr lang="en-US" dirty="0" smtClean="0">
                <a:hlinkClick r:id="rId3"/>
              </a:rPr>
              <a:t>https://github.com/thinkcodegravity/dec24java.git</a:t>
            </a:r>
            <a:endParaRPr lang="en-US" dirty="0" smtClean="0"/>
          </a:p>
          <a:p>
            <a:r>
              <a:rPr lang="en-US" dirty="0" smtClean="0"/>
              <a:t>Click next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76" y="457200"/>
            <a:ext cx="8991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next… next…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REMEMBER THIS LOCATION SHOWN BELOW IN RED</a:t>
            </a:r>
            <a:r>
              <a:rPr lang="en-US" dirty="0" smtClean="0"/>
              <a:t>.. WE WILL NEED THIS IN SLIDE #22 LATER</a:t>
            </a:r>
          </a:p>
          <a:p>
            <a:r>
              <a:rPr lang="en-US" dirty="0" smtClean="0"/>
              <a:t>Click finish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387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81000"/>
            <a:ext cx="918572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Installation Guide: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Steps: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Java 1.8 Version from below 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https://www.oracle.com/in/java/technologies/javase/javase8-archive-downloads.html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Click on Java Version downloaded to Install ( 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67000"/>
            <a:ext cx="5727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training project import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307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file</a:t>
            </a:r>
          </a:p>
          <a:p>
            <a:r>
              <a:rPr lang="en-US" dirty="0" smtClean="0"/>
              <a:t>Click import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33400"/>
            <a:ext cx="3665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general</a:t>
            </a:r>
          </a:p>
          <a:p>
            <a:r>
              <a:rPr lang="en-US" dirty="0" smtClean="0"/>
              <a:t>Click existing projects into workspace</a:t>
            </a:r>
          </a:p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05000"/>
            <a:ext cx="38766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1925"/>
            <a:ext cx="490537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06153" y="1066800"/>
            <a:ext cx="313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location from slide 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6324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500562" cy="356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609600"/>
            <a:ext cx="62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material and training session java projects is now setup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22711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prompted for registration.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Complete oracle registration and start from previous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slide again.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jdk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after repeating steps from previous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Go to download folders and double click the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jdk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installer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Install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(use default values from java installer and complete installation (click next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finish)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in Program Files for folder C:\Program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Files\Java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Ensure the java folder contains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“JDK”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61315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4554141"/>
            <a:ext cx="7543800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Setup System Environment Variables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Path: C:\Program Files\Java\jdk-18.0.1.1\bin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JAVA_HOME: C:\Program Files\Java\jdk-18.0.1.1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(OPTIONAL)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Java installation in CMD Prompt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java -version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javac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-version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3676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Spring tool suite installation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228600"/>
            <a:ext cx="872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Download Spring Tool IDE from below Path (choose windows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accordingly)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https://spring.io/tools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41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1524000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5638800"/>
            <a:ext cx="441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2286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downloads/spring-tool… file and extract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581400"/>
            <a:ext cx="2782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spring folder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3543300" cy="339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971800"/>
            <a:ext cx="5006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1828800" y="3200400"/>
            <a:ext cx="99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05600" y="6172200"/>
            <a:ext cx="1066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9600" y="1219200"/>
            <a:ext cx="403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content… extract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1" y="4343400"/>
            <a:ext cx="335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folder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Right click on green spring icon. Send to… desktop shortcut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04800" y="3002697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project Configuration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60674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304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Double click spring green icon from desktop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location where you would like to keep java projects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4114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Click file in left top corner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/>
              <a:t>Select new &gt; java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361</Words>
  <Application>Microsoft Office PowerPoint</Application>
  <PresentationFormat>On-screen Show (4:3)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30</cp:revision>
  <dcterms:created xsi:type="dcterms:W3CDTF">2022-12-20T20:11:36Z</dcterms:created>
  <dcterms:modified xsi:type="dcterms:W3CDTF">2022-12-20T21:18:42Z</dcterms:modified>
</cp:coreProperties>
</file>