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38" r:id="rId22"/>
    <p:sldId id="317" r:id="rId23"/>
    <p:sldId id="319" r:id="rId24"/>
    <p:sldId id="377" r:id="rId25"/>
    <p:sldId id="320" r:id="rId26"/>
    <p:sldId id="321" r:id="rId27"/>
    <p:sldId id="325" r:id="rId28"/>
    <p:sldId id="355" r:id="rId29"/>
    <p:sldId id="356" r:id="rId30"/>
    <p:sldId id="357" r:id="rId31"/>
    <p:sldId id="280" r:id="rId32"/>
    <p:sldId id="326" r:id="rId33"/>
    <p:sldId id="316" r:id="rId34"/>
    <p:sldId id="271" r:id="rId35"/>
    <p:sldId id="327" r:id="rId36"/>
    <p:sldId id="353" r:id="rId37"/>
    <p:sldId id="267" r:id="rId38"/>
    <p:sldId id="352" r:id="rId39"/>
    <p:sldId id="342" r:id="rId40"/>
    <p:sldId id="354" r:id="rId41"/>
    <p:sldId id="318" r:id="rId42"/>
    <p:sldId id="328" r:id="rId43"/>
    <p:sldId id="279" r:id="rId44"/>
    <p:sldId id="358" r:id="rId45"/>
    <p:sldId id="282" r:id="rId46"/>
    <p:sldId id="359" r:id="rId47"/>
    <p:sldId id="329" r:id="rId48"/>
    <p:sldId id="284" r:id="rId49"/>
    <p:sldId id="360" r:id="rId50"/>
    <p:sldId id="361" r:id="rId51"/>
    <p:sldId id="285" r:id="rId52"/>
    <p:sldId id="330" r:id="rId53"/>
    <p:sldId id="362" r:id="rId54"/>
    <p:sldId id="304" r:id="rId55"/>
    <p:sldId id="295" r:id="rId56"/>
    <p:sldId id="311" r:id="rId57"/>
    <p:sldId id="363" r:id="rId58"/>
    <p:sldId id="310" r:id="rId59"/>
    <p:sldId id="376" r:id="rId60"/>
    <p:sldId id="370" r:id="rId61"/>
    <p:sldId id="337" r:id="rId62"/>
    <p:sldId id="371" r:id="rId63"/>
    <p:sldId id="372" r:id="rId64"/>
    <p:sldId id="350" r:id="rId65"/>
    <p:sldId id="35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04" autoAdjust="0"/>
  </p:normalViewPr>
  <p:slideViewPr>
    <p:cSldViewPr>
      <p:cViewPr>
        <p:scale>
          <a:sx n="54" d="100"/>
          <a:sy n="54" d="100"/>
        </p:scale>
        <p:origin x="-1614" y="-4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4/5/2022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4/5/2022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4/5/2022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4/5/2022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4/5/2022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4/5/2022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4/5/2022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4/5/2022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4/5/2022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4/5/2022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2.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23.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28.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13" Type="http://schemas.openxmlformats.org/officeDocument/2006/relationships/slide" Target="slide63.xml"/><Relationship Id="rId3" Type="http://schemas.openxmlformats.org/officeDocument/2006/relationships/slide" Target="slide32.xml"/><Relationship Id="rId7" Type="http://schemas.openxmlformats.org/officeDocument/2006/relationships/slide" Target="slide45.xml"/><Relationship Id="rId12"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43.xml"/><Relationship Id="rId11" Type="http://schemas.openxmlformats.org/officeDocument/2006/relationships/slide" Target="slide61.xml"/><Relationship Id="rId5" Type="http://schemas.openxmlformats.org/officeDocument/2006/relationships/slide" Target="slide39.xml"/><Relationship Id="rId10" Type="http://schemas.openxmlformats.org/officeDocument/2006/relationships/slide" Target="slide53.xml"/><Relationship Id="rId4" Type="http://schemas.openxmlformats.org/officeDocument/2006/relationships/slide" Target="slide36.xml"/><Relationship Id="rId9" Type="http://schemas.openxmlformats.org/officeDocument/2006/relationships/slide" Target="slide51.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a:t>
            </a:r>
            <a:r>
              <a:rPr lang="en-US" sz="1800" dirty="0" smtClean="0">
                <a:latin typeface="Verdana" pitchFamily="34" charset="0"/>
                <a:ea typeface="Verdana" pitchFamily="34" charset="0"/>
                <a:cs typeface="Verdana" pitchFamily="34" charset="0"/>
                <a:hlinkClick r:id="rId3" action="ppaction://hlinksldjump"/>
              </a:rPr>
              <a:t>privileges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smtClean="0">
                <a:latin typeface="Verdana" pitchFamily="34" charset="0"/>
                <a:ea typeface="Verdana" pitchFamily="34" charset="0"/>
                <a:cs typeface="Verdana" pitchFamily="34" charset="0"/>
              </a:rPr>
              <a:t>polymorphism</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 </a:t>
            </a:r>
            <a:r>
              <a:rPr lang="en-US" sz="1400" dirty="0" smtClean="0">
                <a:latin typeface="Verdana" pitchFamily="34" charset="0"/>
                <a:ea typeface="Verdana" pitchFamily="34" charset="0"/>
                <a:cs typeface="Verdana" pitchFamily="34" charset="0"/>
              </a:rPr>
              <a:t>consists of variable declaration or initialization , method invocation, </a:t>
            </a:r>
            <a:r>
              <a:rPr lang="en-US" sz="1400" dirty="0" err="1" smtClean="0">
                <a:latin typeface="Verdana" pitchFamily="34" charset="0"/>
                <a:ea typeface="Verdana" pitchFamily="34" charset="0"/>
                <a:cs typeface="Verdana" pitchFamily="34" charset="0"/>
              </a:rPr>
              <a:t>assignement</a:t>
            </a:r>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a:t>
            </a:r>
            <a:r>
              <a:rPr lang="en-US" sz="1400" dirty="0" smtClean="0">
                <a:latin typeface="Verdana" pitchFamily="34" charset="0"/>
                <a:ea typeface="Verdana" pitchFamily="34" charset="0"/>
                <a:cs typeface="Verdana" pitchFamily="34" charset="0"/>
              </a:rPr>
              <a:t>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no parameters and no code.</a:t>
            </a: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X`</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CompiledException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58486</TotalTime>
  <Words>8377</Words>
  <Application>Microsoft Office PowerPoint</Application>
  <PresentationFormat>On-screen Show (4:3)</PresentationFormat>
  <Paragraphs>1656</Paragraphs>
  <Slides>65</Slides>
  <Notes>12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Java program structure</vt:lpstr>
      <vt:lpstr>Chapter 4 - Variable scope</vt:lpstr>
      <vt:lpstr>Chapter 5 - Operators</vt:lpstr>
      <vt:lpstr>Operator Precedence</vt:lpstr>
      <vt:lpstr>Chapter 6 - Control Flows</vt:lpstr>
      <vt:lpstr>Control Flows</vt:lpstr>
      <vt:lpstr>Assignment-2</vt:lpstr>
      <vt:lpstr>Chapter 7 - Constructors</vt:lpstr>
      <vt:lpstr>Slide 29</vt:lpstr>
      <vt:lpstr>Slide 30</vt:lpstr>
      <vt:lpstr>Chapter 8 - Interface and Sub class</vt:lpstr>
      <vt:lpstr>Slide 32</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55</vt:lpstr>
      <vt:lpstr>Collections-Map</vt:lpstr>
      <vt:lpstr>Slide 57</vt:lpstr>
      <vt:lpstr>Assignment-8</vt:lpstr>
      <vt:lpstr>Slide 59</vt:lpstr>
      <vt:lpstr>Decorator design pattern</vt:lpstr>
      <vt:lpstr>Chapter 18 –Data Streaming and File IO</vt:lpstr>
      <vt:lpstr>Slide 62</vt:lpstr>
      <vt:lpstr>Slide 63</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2530</cp:revision>
  <dcterms:created xsi:type="dcterms:W3CDTF">2014-08-27T15:06:52Z</dcterms:created>
  <dcterms:modified xsi:type="dcterms:W3CDTF">2022-04-05T14:48:22Z</dcterms:modified>
</cp:coreProperties>
</file>