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590"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4/29/2022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4/29/2022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4/29/2022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4/29/2022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4/29/2022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4/29/2022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4/29/2022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4/29/2022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4/29/2022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4/29/2022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4/29/2022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4/29/2022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4/29/2022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4/29/2022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smtClean="0">
                <a:latin typeface="Verdana" pitchFamily="34" charset="0"/>
                <a:ea typeface="Verdana" pitchFamily="34" charset="0"/>
                <a:cs typeface="Verdana" pitchFamily="34" charset="0"/>
              </a:rPr>
              <a:t>polymorphism</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 </a:t>
            </a:r>
            <a:r>
              <a:rPr lang="en-US" sz="1400" dirty="0" smtClean="0">
                <a:latin typeface="Verdana" pitchFamily="34" charset="0"/>
                <a:ea typeface="Verdana" pitchFamily="34" charset="0"/>
                <a:cs typeface="Verdana" pitchFamily="34" charset="0"/>
              </a:rPr>
              <a:t>consists of variable declaration or initialization ,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no parameters and no code.</a:t>
            </a: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X`</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76600" y="1905000"/>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72031" y="1094591"/>
            <a:ext cx="355898" cy="12649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58602</TotalTime>
  <Words>8377</Words>
  <Application>Microsoft Office PowerPoint</Application>
  <PresentationFormat>On-screen Show (4:3)</PresentationFormat>
  <Paragraphs>1656</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2531</cp:revision>
  <dcterms:created xsi:type="dcterms:W3CDTF">2014-08-27T15:06:52Z</dcterms:created>
  <dcterms:modified xsi:type="dcterms:W3CDTF">2022-04-29T02:09:20Z</dcterms:modified>
</cp:coreProperties>
</file>