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4/3/2022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4/3/2022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4/3/2022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4/3/2022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4/3/2022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4/3/2022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4/3/2022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4/3/2022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4/3/2022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4/3/2022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4/3/2022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4/3/2022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4/3/2022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4/3/2022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consists </a:t>
            </a:r>
            <a:r>
              <a:rPr lang="en-US" sz="1400" dirty="0" smtClean="0">
                <a:latin typeface="Verdana" pitchFamily="34" charset="0"/>
                <a:ea typeface="Verdana" pitchFamily="34" charset="0"/>
                <a:cs typeface="Verdana" pitchFamily="34" charset="0"/>
              </a:rPr>
              <a:t>of </a:t>
            </a:r>
            <a:r>
              <a:rPr lang="en-US" sz="1400" dirty="0" smtClean="0">
                <a:latin typeface="Verdana" pitchFamily="34" charset="0"/>
                <a:ea typeface="Verdana" pitchFamily="34" charset="0"/>
                <a:cs typeface="Verdana" pitchFamily="34" charset="0"/>
              </a:rPr>
              <a:t>variable declaration or initialization </a:t>
            </a:r>
            <a:r>
              <a:rPr lang="en-US" sz="1400" dirty="0" smtClean="0">
                <a:latin typeface="Verdana" pitchFamily="34" charset="0"/>
                <a:ea typeface="Verdana" pitchFamily="34" charset="0"/>
                <a:cs typeface="Verdana" pitchFamily="34" charset="0"/>
              </a:rPr>
              <a:t>,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58346</TotalTime>
  <Words>8383</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2528</cp:revision>
  <dcterms:created xsi:type="dcterms:W3CDTF">2014-08-27T15:06:52Z</dcterms:created>
  <dcterms:modified xsi:type="dcterms:W3CDTF">2022-04-03T16:01:55Z</dcterms:modified>
</cp:coreProperties>
</file>