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5/23/2022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a:t>
            </a:r>
            <a:r>
              <a:rPr lang="en-US" sz="1200" dirty="0" err="1" smtClean="0"/>
              <a:t>vimages</a:t>
            </a:r>
            <a:r>
              <a:rPr lang="en-US" sz="1200" dirty="0" smtClean="0"/>
              <a:t> </a:t>
            </a:r>
            <a:r>
              <a:rPr lang="en-US" sz="1200" dirty="0" err="1" smtClean="0"/>
              <a:t>ideo</a:t>
            </a:r>
            <a:endParaRPr lang="en-US" sz="1200" dirty="0" smtClean="0"/>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416320"/>
          </a:xfrm>
          <a:prstGeom prst="rect">
            <a:avLst/>
          </a:prstGeom>
          <a:noFill/>
        </p:spPr>
        <p:txBody>
          <a:bodyPr wrap="none" rtlCol="0">
            <a:spAutoFit/>
          </a:bodyPr>
          <a:lstStyle/>
          <a:p>
            <a:r>
              <a:rPr lang="en-US" sz="1200" b="1" dirty="0" smtClean="0">
                <a:solidFill>
                  <a:srgbClr val="FF0000"/>
                </a:solidFill>
              </a:rPr>
              <a:t>Model</a:t>
            </a:r>
          </a:p>
          <a:p>
            <a:r>
              <a:rPr lang="en-US" sz="1200" dirty="0" err="1" smtClean="0"/>
              <a:t>SpringAOP</a:t>
            </a:r>
            <a:endParaRPr lang="en-US" sz="1200" dirty="0" smtClean="0"/>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922697</TotalTime>
  <Words>15123</Words>
  <Application>Microsoft Office PowerPoint</Application>
  <PresentationFormat>On-screen Show (4:3)</PresentationFormat>
  <Paragraphs>1917</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5015</cp:revision>
  <dcterms:modified xsi:type="dcterms:W3CDTF">2022-05-24T02:05:01Z</dcterms:modified>
</cp:coreProperties>
</file>