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9/5/2022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a:t>
            </a:r>
            <a:r>
              <a:rPr lang="en-US" sz="1600" dirty="0" smtClean="0"/>
              <a:t>() –Usually used on div for text.</a:t>
            </a:r>
          </a:p>
          <a:p>
            <a:pPr>
              <a:lnSpc>
                <a:spcPct val="100000"/>
              </a:lnSpc>
            </a:pPr>
            <a:r>
              <a:rPr lang="en-US" sz="1600" dirty="0" smtClean="0"/>
              <a:t>html() </a:t>
            </a:r>
            <a:r>
              <a:rPr lang="en-US" sz="1600" dirty="0" smtClean="0"/>
              <a:t>–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923173</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5019</cp:revision>
  <dcterms:modified xsi:type="dcterms:W3CDTF">2022-09-05T16:02:11Z</dcterms:modified>
</cp:coreProperties>
</file>