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9/17/2022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93192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70612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a:t>
            </a:r>
            <a:r>
              <a:rPr lang="en-US" sz="1300" b="1" dirty="0" smtClean="0">
                <a:latin typeface="Verdana" pitchFamily="34" charset="0"/>
                <a:ea typeface="Verdana" pitchFamily="34" charset="0"/>
                <a:cs typeface="Verdana" pitchFamily="34" charset="0"/>
              </a:rPr>
              <a:t>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923289</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5021</cp:revision>
  <dcterms:modified xsi:type="dcterms:W3CDTF">2022-09-17T19:12:59Z</dcterms:modified>
</cp:coreProperties>
</file>